
<file path=[Content_Types].xml><?xml version="1.0" encoding="utf-8"?>
<Types xmlns="http://schemas.openxmlformats.org/package/2006/content-types"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-1404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26T04:39:08.251"/>
    </inkml:context>
    <inkml:brush xml:id="br0">
      <inkml:brushProperty name="width" value="0.05292" units="cm"/>
      <inkml:brushProperty name="height" value="0.05292" units="cm"/>
      <inkml:brushProperty name="color" value="#1F497D"/>
    </inkml:brush>
  </inkml:definitions>
  <inkml:trace contextRef="#ctx0" brushRef="#br0">409 1473 486,'0'0'59,"0"0"-14,0 0 82,0 0 8,0 0-57,0 0-21,0 0 8,-7-3-11,7 3-3,0-2 12,0-4-9,7-10-26,15-6-10,8-11-16,6 1 4,-1 3-5,-1 1 3,-9 5 3,0 3 4,-5 1 11,-4 3 19,-5 6-17,-1 5-4,-7 4-10,-3-1-5,0 2-4,6 3-1,0 21-5,6 15 5,-3 11 3,-3 4 0,0 1 4,-4-8-6,6-4 1,-5-11-1,-3-4-1,0-8 0,0-6-9,0-3-5,-3-10-2,-19-1 16,-14 0-5,-16-4 5,-8-18-17,-7-10 1,4-3-2,8-4 16,12 4 2,16 6 0,12 9 28,8 6-3,5 5-9,2 8-14,0 1-2,11 0-27,23 0 13,20 0 14,10 5 0,12 0-6,-4-5-24,-2 0 0,-12 0-6,-9 0 23,-10 0-1,-14 0 11,-11 0 0,-8 1 3,-6 3 0,0 5 0,0 8 2,-6 10 10,-18 7 17,-6 3-6,-11 4 22,-3-5-14,-4 0-9,3-2-8,4 0-11,8-5-3,13-2-3,7-8-79,13-9-191,0-10-425</inkml:trace>
  <inkml:trace contextRef="#ctx0" brushRef="#br0" timeOffset="7256.7073">1644 1327 407,'0'0'256,"0"0"-203,0 0 58,0 0-8,0 0-47,0 0-35,0 0 4,0 0 10,54 0 50,-5 0 32,6 0-55,3-2-18,-11-4-20,-4 0-16,-15 3-8,-8 1-20,-4-3-129,-10 4-148,-6-2-190</inkml:trace>
  <inkml:trace contextRef="#ctx0" brushRef="#br0" timeOffset="7454.1179">1914 1322 258,'0'0'619,"0"0"-452,0 0 58,0 0-35,0 0-87,0 0-44,-7 3-23,7 8-35,0 9 11,0 13-8,-3 3 20,-3-1-22,1-1 1,-1-2-3,-1-3-66,1-3-102,0-6-192,-2-6-329</inkml:trace>
  <inkml:trace contextRef="#ctx0" brushRef="#br0" timeOffset="7617.3082">1653 1651 966,'0'0'246,"0"0"-204,0 0 93,0 0-38,84-17-47,-41 10-24,5-2-17,8 1-9,1-1-70,-2 1-170,-10-1-356</inkml:trace>
  <inkml:trace contextRef="#ctx0" brushRef="#br0" timeOffset="8037.8265">2202 1460 994,'0'0'262,"0"0"-255,0 0 41,0 0-42,0 0 13,0 0-19,49 18 11,-20-14-3,6-4-8,-2 0-7,-3-2-52,-5-15-2,-8-5 4,-4-5 22,-10 2 21,-3-1 8,0 2 6,-13 4 5,-1 3 19,-2 4 28,1 5-18,2 4-2,5 4-2,1 0-3,-1 0-8,-5 19-10,1 12 8,-6 6 9,6 8 7,-1 4 1,5-1-8,-1 2-17,0 0 1,2-7-3,1 1-3,3-6-4,3-4-3,0-5-74,0-4-80,6-11-199,4-9-524</inkml:trace>
  <inkml:trace contextRef="#ctx0" brushRef="#br0" timeOffset="8180.037">2088 1758 898,'0'0'354,"0"0"-312,0 0 104,0 0-94,0 0-43,90-31-9,-39 23-24,-3-4-183,-8 0-333</inkml:trace>
  <inkml:trace contextRef="#ctx0" brushRef="#br0" timeOffset="8849.8671">3400 1428 905,'0'0'69,"0"0"-66,0 0 23,0 0-22,0 0-4,0 0 10,73 20 10,-39-20-9,-1-3-2,-3-13 2,-8-1-9,-13 2 3,-6-1 10,-3 2 21,0 0 19,-12 3-9,-10 2-3,-2 6-28,-4 3-3,-6 7-3,-1 19 7,5 8 2,8 3 5,4 4 0,13-4-14,5-1-3,0-7 0,17-3-6,19-9 0,13-10-16,12-7-101,0 0-115,-9-20-357</inkml:trace>
  <inkml:trace contextRef="#ctx0" brushRef="#br0" timeOffset="9102.6017">3807 1330 275,'0'0'859,"0"0"-725,0 0 68,0 0-97,0 0-101,0 0-4,6 23-7,3 12 7,7 6 1,-2-5 4,2-6-3,1-5-2,2-11 0,0-8 0,-2-6 0,2 0 7,2-10-2,-3-16 8,0-13 1,0-4-8,1-3-6,-4 7-27,0 12-59,0 13-93,-2 4-201</inkml:trace>
  <inkml:trace contextRef="#ctx0" brushRef="#br0" timeOffset="9394.0153">4287 1408 545,'0'0'114,"0"0"-66,0 0 162,0 0-110,97 13-35,-73-13-32,-9 0-17,-6-10 17,-4-6 38,-1-3 3,-4-1-56,-9 1 1,-12 5-16,-9 6 19,-1 8-11,-5 0-9,-1 15-4,1 14 9,8 6-5,8 2-1,10-3-1,10-4-1,0-4-15,19-8-13,20-6-147,7-12-55,8 0-469</inkml:trace>
  <inkml:trace contextRef="#ctx0" brushRef="#br0" timeOffset="9634.4101">4651 1388 726,'0'0'336,"0"0"-312,0 0 1,0 0-11,0 0 9,0 0-15,30 94 2,-30-75-10,0-8 1,0-5 2,0-4 8,0-2 15,0 0 84,0-14 22,0-8-90,0-9-42,17-3-5,8 0-101,11 1-65,5 8-130,1 6-535</inkml:trace>
  <inkml:trace contextRef="#ctx0" brushRef="#br0" timeOffset="9964.5307">5018 1333 755,'0'0'150,"0"0"-25,0 0-20,0 0-57,9 72-5,9-66-18,0-5 30,1-1-9,-5-4-12,-4-16 25,-4-4-23,0-3-7,-6 3-10,0 5-7,0 9 2,0 10 4,0 0-18,0 31-21,0 20 15,0 17 6,-6 9 7,-3-4 0,-1-12 15,-1-13-14,2-12 27,-1-13 21,-3-9-9,1-8 1,-8-5-8,-9-1-7,-3-1-10,-14-22-23,-2-9-115,-1-12-259,7-9-1009</inkml:trace>
  <inkml:trace contextRef="#ctx0" brushRef="#br0" timeOffset="11156.818">6434 1327 563,'0'0'87,"0"0"10,0 0 105,0 0-82,0 0-58,0 0-13,-54-66 14,33 66-14,-1 0-32,-2 11-10,-5 13-7,10 7-1,3 1-1,10 4-5,6-2-4,0-4 11,12-8 0,10-8-34,11-11-8,4-3 10,5-11 5,-3-16 16,-8-8 11,-10-5 6,-9 2-5,-5 4 19,-4 6 17,0 9 15,-3 10 5,0 4-1,0 5-36,0 0-20,0 17-36,-13 13 35,7 10 1,3 4 0,3-1 0,0-2 0,22-7-2,8-7-40,6-12-22,-1-10 9,5-5-6,4-8-12,-5-18-7,-3-11 39,-10-9 41,-6-4 11,-14-1 13,-6 4 35,0 8 7,0 8 12,0 7 13,-3 12-45,0 3 8,-1 8 8,4 1-49,-2 1-13,-5 20-37,4 11 37,-1 6 1,4-1-1,0 4-4,16-4-4,10-6-36,7-8-29,6-12 11,0-11-15,4-1-26,-4-25 9,-8-8 21,-10-5 73,-6 2 29,-12 1 44,-1 1 57,-2 6-6,0 7-1,0 7-46,0 7-9,0 5-8,-2 3-48,2 4-12,-6 20-32,0 12 32,0 9 3,-1 5-3,3 4-26,1-2-55,3-4-92,-1-13-102,1-11-348</inkml:trace>
  <inkml:trace contextRef="#ctx0" brushRef="#br0" timeOffset="11336.7525">6726 1284 864,'0'0'153,"0"0"-85,0 0 51,0 0-71,104-5-22,-38 10-11,-2 2-15,2-4-23,-5-1-149,-12-2-200,-13 0-110</inkml:trace>
  <inkml:trace contextRef="#ctx0" brushRef="#br0" timeOffset="11674.4237">7233 1283 608,'0'0'194,"0"0"6,0 0-96,0 0-55,0 0 7,85 32-8,-70-8-17,-5 1-2,-2-1-6,-5-4 1,-3-4-12,0-4-3,-3-3 3,-9-3-1,6-6-11,0 0-4,6-3-12,0-20-49,2-7-51,23 1 29,3 5-10,-1 7-19,-5 7 40,-2 5 76,-8 1 24,1 1 55,-6 2-1,3 1 12,-3 0-22,-1 8-5,-3 12-8,0 2-12,0 4-6,-3 1-17,0-1-15,0 2-5,0-7-28,0-6-137,0-6-131</inkml:trace>
  <inkml:trace contextRef="#ctx0" brushRef="#br0" timeOffset="11818.1835">7600 1085 804,'0'0'469,"0"0"-400,0 0 90,0 0-147,0 0-12,0 0-251,-13-14 1,39 31-315</inkml:trace>
  <inkml:trace contextRef="#ctx0" brushRef="#br0" timeOffset="12185.8039">7766 1185 397,'0'0'722,"0"0"-634,0 0 51,0 0-66,0 0-63,0 0 11,-13 100-3,9-65-10,-2 1-4,-4-5-1,4-6-2,0-6-1,3-6-25,-5-9 1,5-1-5,2-3 14,1 0 15,0-10 0,0-17-35,3-2-5,21 0 9,1 9-33,8 11 16,-6 5 28,-2 4 20,-8 0 4,-7 10 9,-4 4 36,-6 2-5,0-1 15,0-1-3,-3 0-1,-13-1-14,-1-1-25,-2 1-2,-2-4-14,6-2-43,9-7-97,6 0-164,9-16-368</inkml:trace>
  <inkml:trace contextRef="#ctx0" brushRef="#br0" timeOffset="12438.1969">8094 1285 966,'0'0'162,"0"0"-44,0 0 0,0 0-106,0 0-2,0 0 1,-13 100-10,13-68 5,0-4-6,7-6-1,8-7 1,2-5 0,3-10 1,-2 0 9,-1-8 3,-1-16 56,-6-8-12,-8-4-8,-2 3-20,0 4-29,0 9-1,-5 4-75,-2 5-92,7 0-185,7 0-514</inkml:trace>
  <inkml:trace contextRef="#ctx0" brushRef="#br0" timeOffset="12613.5705">8498 1175 358,'0'0'732,"0"0"-556,0 0 54,0 0-129,0 0-83,0 0-12,9 38 19,-6-7-5,0 6-14,-3 1-6,0 2-1,0-1-57,0-3-93,0-11-232,-3-8-601</inkml:trace>
  <inkml:trace contextRef="#ctx0" brushRef="#br0" timeOffset="12754.9584">8376 1414 1014,'0'0'314,"0"0"-260,0 0 85,0 0-73,0 0-55,123-36-11,-64 29-1,6 0-85,4-1-205,1-2-188</inkml:trace>
  <inkml:trace contextRef="#ctx0" brushRef="#br0" timeOffset="13058.0059">8977 1339 910,'0'0'73,"0"0"-47,0 0 71,0 0-40,0 0-34,88 37-12,-60-37-11,-1 0-5,-5-10-1,-8-4 6,-8-2 1,-6 0 18,-6 1 15,-24 6 64,-10 6-32,-8 3 11,3 8-18,0 16-6,12 6 5,10 2-31,14 0-14,9 0 6,0-2-11,16-5-3,20-5 6,12-9-11,4-9-4,1-2-121,4 0-77,0-16-243</inkml:trace>
  <inkml:trace contextRef="#ctx0" brushRef="#br0" timeOffset="14036.8318">10318 1352 665,'0'0'119,"0"0"-34,0 0 54,0 0-24,0 0-34,0-72 8,-19 61-45,-4 5 14,-7 4-31,-1 2-8,1 0-12,3 8 24,12 8-30,2 4-1,13 0-3,0 1 2,19-4-6,20-6-5,13-5-22,4-6-25,3-2-54,-11-10-7,-14-4 31,-13 1 62,-12 0 27,-9 0 9,0 3 23,0 2 19,-9 3-7,0 3 1,-2 4-21,4 0-8,2 12-13,5 9-2,0 4 0,15-2 5,12-3-1,12-6-2,0-7 1,0-7-4,-4 0-3,-6-9-11,-10-10 14,-11-5 10,-8-2 25,0-1 35,0 2-23,-4 7 17,0 5-40,1 7 15,0 6-15,3 6-24,-2 22-18,-1 19 17,-2 16-3,-5 10-14,2 3-1,-6-5-14,2-6-7,-2-11 24,-1-13 14,-3-12 2,-6-13 0,-13-11 2,1-5 27,-3-12 17,14-17-10,9-12 25,16-5-17,2-1-39,24 2-5,8 11-20,-2 10-18,4 10-13,1 7-34,0 5-89,-1 2-230</inkml:trace>
  <inkml:trace contextRef="#ctx0" brushRef="#br0" timeOffset="14546.0255">11702 1143 1048,'0'0'162,"0"0"-10,0 0 42,0 0-92,0 0-67,0 0-17,0 42 3,-12-6 36,-2 7-28,1 3-13,-4 7-11,1-2 6,0-3-10,4-8-1,1-8-42,8-10-73,3-11-78,0-11-211,17-7-450</inkml:trace>
  <inkml:trace contextRef="#ctx0" brushRef="#br0" timeOffset="14846.61">11655 1171 925,'0'0'109,"0"0"108,0 0-75,0 0-87,115-64-20,-75 72-7,-3 15-25,-9 9 6,-13 0-9,-15 1 2,0 1-2,-26-4-20,-6-4-4,-1-7-7,3-8 2,12-7 29,5-4 8,10 0 1,-2 0 11,3 0 22,2 0 8,0 0-18,0 0-22,0 0-10,23 10-10,2 6 10,14 4-2,4 1-41,6-3-124,1-7-146,-1-7-599</inkml:trace>
  <inkml:trace contextRef="#ctx0" brushRef="#br0" timeOffset="15140.04">12134 1374 985,'0'0'99,"0"0"36,0 0-79,0 0-38,0 0-9,108-38-8,-83 27-1,-9-1-7,-6 0-2,-10-1 5,0 1 4,-11 0 0,-11 3 5,-5 6 13,-4 3 13,-5 0-13,0 12 8,4 9 10,9 4 5,8 4-4,12 2-14,3 1-15,0-3-3,25-2-5,17-8 0,11-7-1,8-12-124,4 0-130,-6-8-465</inkml:trace>
  <inkml:trace contextRef="#ctx0" brushRef="#br0" timeOffset="15331.2377">12579 1165 658,'0'0'562,"0"0"-418,0 0 87,0 0-136,0 0-86,0 0-4,-13 29-5,17 8 12,-4 4-9,0 6-3,0-2-11,3-3-113,9-3-28,7-14-145,12-10-239</inkml:trace>
  <inkml:trace contextRef="#ctx0" brushRef="#br0" timeOffset="15854.1323">12910 1271 894,'0'0'87,"0"0"75,0 0 58,0 0-130,0 0-55,-81-33-34,68 50-1,-3 11 0,3 5 5,6 1-3,7-1-4,0-4 0,14-5 2,9-7-34,9-10-14,3-7-19,-2 0 7,-4-16 23,-10-9 37,-5 0 4,-8-3 2,-3 1 23,0 4 2,-3 8 17,0 7-16,0 6-8,0 2-24,0 2-3,0 15-14,0 8 13,7 3 4,0 1-2,13-2 2,6-4-16,15-7 11,4-10 3,0-6-4,-2-2 6,-14-21 1,-6-7 7,-13-5 14,-5-6 7,-5 2 32,0-3-36,0 4 1,-2 9 3,-1 9 5,2 9 11,1 8-8,0 3-29,0 0-8,0 20-35,0 10 28,0 7 5,14 2-19,5 0-22,3-2-57,5-7-130,-4-8-198</inkml:trace>
  <inkml:trace contextRef="#ctx0" brushRef="#br0" timeOffset="16108.1231">13312 1252 758,'0'0'163,"0"0"-92,0 0 83,0 0-119,0 0-29,95-23-1,-59 23 5,-8 0 0,-4 0 43,-12 0 14,-8 0 17,-1 0-35,-2 0-12,2 11-19,2 8 15,-2 7-16,0 5-1,1 3-9,-4 1-6,4 1-2,-4-6-65,0-4-90,7-11-189,2-10-446</inkml:trace>
  <inkml:trace contextRef="#ctx0" brushRef="#br0" timeOffset="16242.6068">13628 1143 1313,'0'0'43,"0"0"100,0 0-130,0 0-13,0 0-168,0 0-16,104 41-331</inkml:trace>
  <inkml:trace contextRef="#ctx0" brushRef="#br0" timeOffset="16698.1472">14044 1264 917,'0'0'133,"0"0"-10,0 0 41,0 0-92,-102-45-34,71 45-25,1 5 1,5 14-6,5 2-8,13-1 0,7-2-12,0-5-22,16-3-15,14-5-21,15-5-47,-1 0 2,0-3-12,-8-11-15,-11-3 122,-4 1 20,-12 0 22,-3 4-19,1 6 30,-4 6 5,3 0-20,-2 6-3,-1 11 3,4-2-10,-4-1 1,3-2-9,4-3 6,3-6-3,6-3-1,7 0 9,1-9 49,-2-11-4,1-4 4,-3-5 30,0-1 2,-7 5-8,1 7-13,-8 8 2,-6 10-26,0 0-33,-1 14-14,0 12 0,1 12 3,-3 7-3,0 5-23,-6 1-123,-1-3-298</inkml:trace>
  <inkml:trace contextRef="#ctx0" brushRef="#br0" timeOffset="17417.5581">16109 1065 1009,'0'0'194,"0"0"-23,0 0 42,0 0-101,0 0-65,0 0-44,-7-6-3,5 32 0,-1 12 0,2 4 16,-2 3-3,1 0-10,0-2 4,2-2-7,0-4-18,0-4-73,4-8-68,8-14-170,6-11-327</inkml:trace>
  <inkml:trace contextRef="#ctx0" brushRef="#br0" timeOffset="17734.5025">16171 1085 747,'0'0'291,"0"0"-211,29-70 115,0 60-102,4 8-66,1 2-4,3 6-7,-5 15-3,-7 5-13,-13 3 1,-12 5-3,-18-2 2,-23-6-1,-5-2-3,5-9-24,8-5 26,12-7-6,12-3 8,7 0 13,2 0 14,0-5 22,0-1-6,0-2-16,19 7 11,9 1-30,15 0-4,6 14-4,5 10-4,3 8-3,-5 2-83,-7-5-111,-6-4-142</inkml:trace>
  <inkml:trace contextRef="#ctx0" brushRef="#br0" timeOffset="17938.1156">17034 1194 1166,'0'0'195,"0"0"-106,0 0 30,0 0-108,0 0-7,0 0-5,8 91 2,-8-53-2,0 2-58,0-5-143,-12-7-204</inkml:trace>
  <inkml:trace contextRef="#ctx0" brushRef="#br0" timeOffset="18100.3578">17026 1064 1322,'0'0'37,"0"0"127,0 0-164,0 0-13,0 0-199,0 0 14,97 45-258</inkml:trace>
  <inkml:trace contextRef="#ctx0" brushRef="#br0" timeOffset="18379.2141">17440 1210 1030,'0'0'108,"0"0"65,0 0-20,0 0-108,0 0-38,0 0 4,-73 0-3,67 11-8,6 1-1,0 1 1,9 0-5,9 4 5,12 0 0,-4 3 5,-1 2 0,-5-2 0,-11-2-5,-1-4 0,-8-3-2,0-4 2,-8-1 0,-13-5-10,-3-1-37,0-3-214,3-19-127,15-9-399</inkml:trace>
  <inkml:trace contextRef="#ctx0" brushRef="#br0" timeOffset="18498.2657">17440 1210 421,'139'-21'603,"-102"12"-484,8 3 55,7 0-87,-5 1-74,-14 0-13,-16 2-23,-13 2-55,-4 0-80,-1-4-123</inkml:trace>
  <inkml:trace contextRef="#ctx0" brushRef="#br0" timeOffset="18994.9376">18704 1151 111,'0'0'1179,"0"0"-1076,0 0 69,0 0-14,0 0-91,0 0-47,0-13-15,0 29-5,0 7 0,0 10 25,0 3-14,0 1-10,0-1-2,-3 1-2,3-4-75,0-3-81,0-11-125,0-15-354</inkml:trace>
  <inkml:trace contextRef="#ctx0" brushRef="#br0" timeOffset="19219.3637">18720 1141 1066,'0'0'117,"0"0"18,0 0 31,0 0-108,111-48-30,-73 48-16,-4 10-2,-6 8-8,-8 4-2,-16-1-3,-4 2 2,-4-4 1,-20 1 3,-4-3-3,-1-1-15,6-6-57,6-3-91,11-7-106,6 0-281</inkml:trace>
  <inkml:trace contextRef="#ctx0" brushRef="#br0" timeOffset="19578.8811">19087 1126 689,'0'0'244,"0"0"-172,82 5 42,-60 15-45,-6 3-40,-4 0 9,-9 1-27,-3-5-7,0-4-2,-15-1-2,2-9-44,1-3-6,5-2 11,7-2 32,0-12 6,17-3-51,6 0 38,5 1-3,4 2-6,-2 5 11,-4-1 3,-1 1 1,-7 4 8,-4 0 1,-2 2 32,-11 2 27,2 1 16,-3 0 30,0 0-11,0 0-44,0 9-15,0 8-1,0 4-1,0 2-23,0 2-10,0 0-1,0-3-85,0-5-157,0-11-219</inkml:trace>
  <inkml:trace contextRef="#ctx0" brushRef="#br0" timeOffset="19721.0337">19425 1039 1183,'0'0'145,"0"0"29,0 0-65,0 0-109,0 0-63,0 0-51,45 15-128,-18 0-229</inkml:trace>
  <inkml:trace contextRef="#ctx0" brushRef="#br0" timeOffset="20193.7407">19614 1182 522,'0'0'386,"0"0"-282,0 0 39,0 0-50,0 0-46,0 0-15,16 59-13,-13-48-11,1-3 4,2-5-11,-5-3 1,5 0 0,1 0-2,9-14 0,0-5-25,3-5 1,0 0-7,3 0 19,-4 6 5,-8 7 7,-1 6 2,-3 5 10,0 0-12,0 11 0,-2 8 0,1 2 3,-1-2-3,4-4 0,-2-3 0,4-3 0,-1-4 11,2-5-5,-5 0 0,1 0 3,2-8 1,1-9-3,3-2 1,0-5 10,3 1-10,2 2 11,-4 7 3,-4 7 2,-6 7 8,-1 0-15,0 3-12,2 15 6,0 7 1,-1 1-2,3 1 0,2-4-10,8-1-34,7-4-88,9-6-190,10-11-359</inkml:trace>
  <inkml:trace contextRef="#ctx0" brushRef="#br0" timeOffset="20456.5275">20342 1214 1117,'0'0'69,"0"0"55,0 0-57,0 0-48,0 0-19,84-5-12,-60-2-42,-5-1-52,-8-6 27,-8 1 52,-3-3 27,-6 2 20,-23 6 47,-6 6 12,-9 2-2,4 13-14,7 11-3,11 3-21,14 0-33,8-1-6,2-1 0,23-1 0,11-9-26,12-6-111,13-9-144,17 0-480</inkml:trace>
  <inkml:trace contextRef="#ctx0" brushRef="#br0" timeOffset="21176.5671">21527 1059 1548,'0'0'90,"0"0"50,0 0 3,0 0-74,0 0-12,0 0-57,0-15 0,-2 13 0,2 2 0,0 0 0,0-2 0,0 2 0,0-1 0,0 1 0,0 0 0,0 0 0,0 0 0,0 0 0,0 0 0,0 0 0,0 0 0,0 0 0,0 0 0,0 0 0,0 0 0,0 0 0,0 0 0,0 0 0,0 0 0,0 7 0,0 11 0,-7 3 0,1 6 0,-2-5 0,5-5 0,2-5 0,-1-7 0,2-3 0,0-1-19,0-1-3,0 0-7,0 0 21,0 0-1,0-3-6,9-12 14,5-7-13,-1-4-13,-1-1 20,-3 5-13,0 6 20,-4 7-1,-1 8 0,2 1 0,3 2-18,3 18 7,-3 7 1,-3 4-12,-6-1 5,0 0 0,-6-8-21,-18-5 7,-6-5 17,-11-7-18,-2-5-1,1 0 6,7-16 28,8-6 0,12-8 20,6-2 9,8 1-18,1 7-7,1 9-2,20 11-2,9 4-5,13 4-10,4 13-23,8 0-71,1-2-87,-1-5-131,-4-8-543</inkml:trace>
  <inkml:trace contextRef="#ctx0" brushRef="#br0" timeOffset="21364.741">21873 985 1105,'0'0'123,"0"0"137,0 0-141,0 0-74,0 0-45,0 0-14,-3 47 14,-1-8 7,0-3-7,3 0 0,1-5-65,0-11-100,9-6-161,6-14-381</inkml:trace>
  <inkml:trace contextRef="#ctx0" brushRef="#br0" timeOffset="21551.1001">22140 948 1208,'0'0'136,"0"0"38,0 0-34,0 0-130,0 0 4,0 0-5,7 87 10,-5-49-18,-2-1 1,0-3-2,1-3-59,1-7-60,-2-7-143,0-10-163</inkml:trace>
  <inkml:trace contextRef="#ctx0" brushRef="#br0" timeOffset="22009.5579">21943 1054 811,'0'0'312,"0"0"-263,0 0 128,0 0-109,0 0-61,125-24-1,-67 21-5,1 2-1,-7 0-18,-6 1-32,-12 0 0,-7 0 40,-6 3 10,-2 11 0,-3 0 2,-5 3-1,-6 3 0,-5-3 12,0 2-13,-3-4 3,-13-2-3,-1-5-5,1-3-48,7-5-46,7 0 4,2-10 22,5-6 24,17-4-49,1 1 85,2 7 6,3 1 7,-3 5 14,1-1 22,0 3 39,-3 4-4,-8 0 47,-4 0-49,-6 0-48,0 3 34,-2 5-25,0 1 14,-3 7-6,0 0-22,0 4 3,0-2-15,-5-1-4,-1-2-72,-1-8-104,1-7-145</inkml:trace>
  <inkml:trace contextRef="#ctx0" brushRef="#br0" timeOffset="22151.8459">22638 753 1206,'0'0'60,"0"0"82,0 0-63,0 0-79,0 0-171,0 0-14,38 44-318</inkml:trace>
  <inkml:trace contextRef="#ctx0" brushRef="#br0" timeOffset="22496.6998">22890 923 324,'0'0'857,"0"0"-776,0 0 14,0 0 16,0 0-66,9 80-11,-9-55-23,0 3-7,0-5-2,0-3-2,-6-3-3,0-7-16,3-5-20,3-2 11,0-3-12,0 0 30,0-11 8,15-9-24,5-1-10,1 1 0,4 4 17,-2 7 18,-6 4 1,-5 4 27,-6 1 46,-5 0-17,-1 3-26,0 9 11,0 6-20,-7 0-8,-10-1-7,4 0-6,-2-2-29,8-5-149,7-7-111,4-3-344</inkml:trace>
  <inkml:trace contextRef="#ctx0" brushRef="#br0" timeOffset="22774.6867">23257 1027 1112,'0'0'103,"0"0"4,0 0-49,0 0-37,0 0 12,0 0-22,-28 92-9,28-73-4,9-3 1,8-5-29,2-5-10,4-6 8,1 0 23,3-11 9,-1-9 9,-3-8 26,0-5 33,-6-1-15,-5 4 4,-4 5-22,-5 11 6,-3 7-15,0 5-26,0 2-20,-3 0-117,-3 2-136,6 2-129</inkml:trace>
  <inkml:trace contextRef="#ctx0" brushRef="#br0" timeOffset="22985.2428">23686 880 1180,'0'0'119,"0"0"145,0 0-129,0 0-76,0 0-35,0 0-12,2 21-1,-2 8 14,0 3-11,0 4-11,0 1-3,0 1-3,-2-6-67,2-3-84,0-12-87,0-8-173</inkml:trace>
  <inkml:trace contextRef="#ctx0" brushRef="#br0" timeOffset="23141.9112">23588 1054 963,'0'0'320,"0"0"-185,0 0 25,0 0-75,0 0-61,0 0-18,105-22-6,-53 18-4,2 1-81,5-4-72,1 1-157,-5-3-406</inkml:trace>
  <inkml:trace contextRef="#ctx0" brushRef="#br0" timeOffset="23441.4493">24045 1005 836,'0'0'123,"0"0"-17,0 0-34,0 0 13,0 0-45,0 0-14,86 27-17,-66-27-7,-3 0 3,-6-10 1,-7-4 0,-2-2 31,-2-3-4,0 1-12,-8 5 4,-15 5 11,-7 8-28,-6 0 3,-3 18 0,3 6 12,2 5 6,11-3-8,9 2 4,9-3-13,5-4-6,14 1-4,23-6-2,9-8-60,12-4-113,8-4-177,5 0-237,-2 0 220</inkml:trace>
  <inkml:trace contextRef="#ctx0" brushRef="#br0" timeOffset="23547.0044">24422 1155 487,'0'0'365,"0"0"-47,0 0-23,0 0-157,0 0-62,0 0-43,11 0-24,-11 0-9,0 0-74,-3 0-111,-17-7-384</inkml:trace>
  <inkml:trace contextRef="#ctx0" brushRef="#br0" timeOffset="28436.3592">2180 2614 946,'0'0'152,"0"0"-145,0 0 81,0 0 7,0 0-65,86-7-11,-29 7 9,7 0-7,-1 0-17,4 0-4,-12 0-67,-9 0-222,-16 0-329</inkml:trace>
  <inkml:trace contextRef="#ctx0" brushRef="#br0" timeOffset="28628.8457">2417 2665 1149,'0'0'104,"0"0"-38,0 0 68,0 0-100,0 0-28,0 0 9,-8 61 8,5-35-10,0 1-10,0 0-3,-1 2-8,1-5-157,3-9-207</inkml:trace>
  <inkml:trace contextRef="#ctx0" brushRef="#br0" timeOffset="28996.8512">2563 2663 1125,'0'0'158,"0"0"-59,0 0 66,0 0-124,0 0-41,0 0 0,15 63 19,-15-29-2,0 0-15,0-5 8,0-3-8,0-6-1,2-8-1,-2-4 3,5-5-6,-2-3 1,2 0-8,-2 0 10,9-8 0,7-12 13,5-2-8,-2 0-2,1 5-2,-4 8-1,-2 1-2,-1 7 0,-4 1 2,1 0-1,-2 6 1,-2 12-6,1 6 4,-4 2 2,-4 3-4,5-3-21,-2-2-122,4-9-208,7-9-498</inkml:trace>
  <inkml:trace contextRef="#ctx0" brushRef="#br0" timeOffset="29289.2198">3046 2857 1057,'0'0'137,"0"0"-118,0 0 105,0 0-79,0 0-34,97-18-3,-64 14-3,-9-6 1,-6 1-5,-8-4 3,-7 1 6,-3-2 7,0 0-3,-9 3 1,-10 1-1,-2 6 3,-4 4-3,1 0-4,0 12-3,0 10-1,5 4-5,10 3 6,4 0-3,5-2-3,3-5-1,21-5-46,9-8-115,9-6-162,7-3-299</inkml:trace>
  <inkml:trace contextRef="#ctx0" brushRef="#br0" timeOffset="29580.6584">3464 2776 725,'0'0'426,"0"0"-320,0 0 59,0 0-126,0 0-35,0 0 6,0 59-1,7-37-3,1-5 2,1-3-6,7-8-2,1-6 4,5 0 4,8-11 14,6-15 5,2-6 29,-5 1 18,-3 3-24,-12 8 10,-5 9-13,-7 9-12,-1 2-12,-2 0-23,3 11-6,4 16 2,-4 11-7,-6 9-6,0 6-57,0 3-81,0-6-122,-6-8-613</inkml:trace>
  <inkml:trace contextRef="#ctx0" brushRef="#br0" timeOffset="33480.7813">5106 2651 1047,'0'0'37,"0"0"94,0 0 78,0 0-110,0 0-53,0 0-4,0 0-7,0 9-12,-3 18-5,-7 9 57,-1 4-37,-2 0-12,1 1-15,3-2 7,-1-5-18,2-3 6,2-6-4,0-4-2,3-6-6,-4-1-76,4-7-102,3-7-143,0-2-336</inkml:trace>
  <inkml:trace contextRef="#ctx0" brushRef="#br0" timeOffset="33811.5">5090 2651 1046,'0'0'66,"0"0"-16,107-61 107,-59 55-76,-2 6-28,-4 0-6,-6 22-29,-14 6-4,-10 5-12,-12-1 2,-6 2-2,-22-4 0,-8-7 7,0-6-3,3-7-5,8-10 1,1 0 14,6 0 18,5-10 43,7 5 9,6 1 5,0 1-38,0 3-23,0 0-19,9 0-11,19 18-16,18 15 14,11 9 2,-4 8-11,6 3-115,-7-3-165,3-8-579</inkml:trace>
  <inkml:trace contextRef="#ctx0" brushRef="#br0" timeOffset="34658.1582">6116 2870 298,'0'0'433,"0"0"-378,0 0 88,0 0-40,0 0-67,0 0 2,6-6-11,16 1-7,20 1 30,7-5-9,11 1 1,-2-3-17,-7 3-17,-11 2-2,-21 1-5,-8 3 2,-9 1 2,-2 1 7,0 0 20,-11 0-8,-10 0-13,-12 8-11,-6 4-2,7 7 2,5 1 0,9 1-5,1 2 0,13 0 1,4-6-10,0-1-1,15-5-18,6-6-23,6-5 36,1 0 8,-1-7 12,-2-8 1,-8-5 14,-5-1 35,-5 4 9,-1 2 6,-3 4 4,-2 6-25,-1 5-12,0 0-11,0 0-21,0 19-13,2 7 5,7 6 7,0-3-28,3 0-85,9-10-120,4-9-124</inkml:trace>
  <inkml:trace contextRef="#ctx0" brushRef="#br0" timeOffset="35130.5295">6765 2692 1316,'0'0'63,"0"0"47,0 0 35,0 0-127,0 0-11,0 0-4,-27 113 18,21-65-8,6-3-12,0-4 5,0-7-5,0-7-1,15-9-4,-3-6-41,6-8-10,0-4 3,4-8 17,-3-15 26,-2-10 9,-4-3 0,-4 0 7,-7 4-1,-2 5 3,0 11 0,0 8 1,0 8 6,0 3-16,0 21-13,-5 9 11,-1 6 2,6-2-3,0-4-10,9-5-17,9-9-17,6-8 2,3-6 22,1-5 20,2-2 3,-4-15 13,0-7 12,-5-5 21,-9-4 2,-6-2-23,-3 2-17,-3 11-8,0 9 0,0 10-38,-3 3-76,-6 0-194,0 6-192</inkml:trace>
  <inkml:trace contextRef="#ctx0" brushRef="#br0" timeOffset="36071.191">6343 2945 692,'0'0'216,"0"0"-150,0 0 63,0 0-59,103-6-46,-20 5 11,14 1-10,3 0-15,4 0-6,-7 0-4,-19-1-15,-26-2-72,-22 3-39,-19-3-138,-11-3-240</inkml:trace>
  <inkml:trace contextRef="#ctx0" brushRef="#br0" timeOffset="36249.1764">6471 2988 943,'0'0'101,"0"0"-61,0 0 52,0 0 28,152 15-31,-64-15-41,6 0-32,0 0-16,-16 0-57,-17 0-159,-24 0-176</inkml:trace>
  <inkml:trace contextRef="#ctx0" brushRef="#br0" timeOffset="37912.4729">8692 2958 563,'0'0'171,"0"0"-113,0 0 96,0 0-47,0 0-47,0 0 1,9-27 28,-9 22-13,0 0-22,-12-2-28,-9 2-12,-7 1-11,-2 4 3,-3 0-6,-3 2 3,5 12-2,7 2 1,1 3-2,15 2 4,4 3-3,4 0-1,10-2-7,18-5 6,15-5-5,2-9-6,4-3-13,-3-8-8,-4-11 23,-12-5 10,-12-3 7,-9-2 22,-5-2 30,1 2-12,-5 9 4,0 8-2,0 9 5,0 3-16,0 0-38,0 11 0,0 15-16,3 8 16,3 5 0,3-3-21,5-2-58,8-4-89,4-13-153,6-11-229</inkml:trace>
  <inkml:trace contextRef="#ctx0" brushRef="#br0" timeOffset="38122.7816">9114 2809 677,'0'0'578,"0"0"-535,0 0 186,0 0-105,0 0-88,0 0-27,-10-16-9,10 42 8,0 8-8,0 5 3,0 3-2,0-3-1,0-3-63,7-5-63,5-7-164,7-11-272</inkml:trace>
  <inkml:trace contextRef="#ctx0" brushRef="#br0" timeOffset="38566.2351">9405 2855 1134,'0'0'119,"0"0"18,0 0 33,0 0-146,0 0-24,0 0-2,-9 36 2,9-10 3,0-1-2,13-7-1,7-5-8,2-5-27,2-8 4,0 0 6,0-1 0,-5-16 20,-9-2 5,0-3 6,-4 0-2,-2 2 1,-4 9-1,0 5-3,0 6 9,3 0-10,-3 7-21,3 11 5,3 6 10,4 1-16,3-6-10,7-2-22,4-7-7,3-8 48,-3-2 13,-5-1 21,-6-15 44,-5-4 28,-2-7-2,-6-2-33,0 0-32,0 5-26,0 10-3,0 9-37,3 5-70,6 0-151,8 7-110,11 5-101</inkml:trace>
  <inkml:trace contextRef="#ctx0" brushRef="#br0" timeOffset="38888.103">10042 2866 721,'0'0'247,"0"0"-111,0 0 65,0 0-116,0 0-24,0 0-22,-58-53-28,45 60-11,-1 15 0,5 5 0,0 1 0,9-1 0,0-5-7,0-6-18,18-5-24,-1-9 27,6-2 22,-5 0 6,0-11 4,-3-7 0,-5-3 7,-1-4 24,-4 3 0,1 3-8,-2 7-1,-1 7-16,0 5-9,-3 0-7,9 0-24,1 14-34,10 1-3,3-1-70,6-2-123,10-9-130</inkml:trace>
  <inkml:trace contextRef="#ctx0" brushRef="#br0" timeOffset="39510.6876">10394 2791 936,'0'0'163,"0"0"-75,0 0 53,0 0-116,0 0-21,0 0 12,15 64 26,4-49-17,4-5-11,-3-5-9,3-5-4,-5 0 7,3-1 1,-8-14 7,-1-4 7,-4 2 3,-3 4 8,-4 6-17,-1 4-8,0 3-9,0 25-13,-4 15-2,-15 16 9,-11 10-22,-6 4 1,-6-3-19,-2-5-3,2-10 17,-4-11 32,1-11 14,-4-14 30,0-7 1,7-9 4,15 0-10,15-6-18,12-16 8,9-12-29,30-14-4,18-15-7,13-10-15,7 3-12,-5 9-3,-11 16 6,-10 17 34,-11 8 1,0 5 1,-7 2 1,-5-1-1,2 1 1,0-3 9,-4 2 8,2 2 5,-8 2-12,-3 6 12,-5 1 0,-3 3-19,-1 0 4,8 9-9,-1 13 3,2 5 7,3 1 0,-8-1 2,-4-5 21,-5-3-8,-3-5 4,0-1-4,-11-1-8,-8 0-8,-13 1-9,-8-2-21,-11-2-124,-1-9-198,-4 0-737</inkml:trace>
  <inkml:trace contextRef="#ctx0" brushRef="#br0" timeOffset="40441.503">12125 2732 829,'0'0'242,"0"0"-215,0 0 110,0 0-69,0 0-58,0 0-6,0 20 25,0-9 1,0 0-12,11-3 8,7-1 4,8-2-7,12-5-4,4 0-6,6-3-4,-2-12-6,-9-4-3,-9 0-2,-11-1 2,-8-2 1,-5 3 10,-4 5-4,0 4 14,0 8 11,0 2-8,0 0-14,0 2-10,-7 15-7,4 5 5,3 5-2,0 0 1,3-4-1,20-1-8,10-5-37,9-9-86,7-5-75,2-3-33,-2-1-168</inkml:trace>
  <inkml:trace contextRef="#ctx0" brushRef="#br0" timeOffset="40740.7022">12806 2746 174,'0'0'465,"0"0"-267,0 0-1,0 0-50,0 0-60,0 0-36,3-41-49,-3 54-1,0 4-1,4 3 4,0-6 2,2-1-4,0-4-1,2-6 7,6-3 6,2 0 4,8-1 19,-1-16-3,6-7 8,-1-5-6,5 0 3,-6 9 2,-12 6-14,-5 9 2,-9 5 2,4 0-14,-1 13-16,3 10 4,-4 7 1,-3 1-6,0-1-1,0 1-50,0-6-49,-3-4-69,-11-5-136,-2-10-328</inkml:trace>
  <inkml:trace contextRef="#ctx0" brushRef="#br0" timeOffset="40958.9109">12397 2328 1330,'0'0'37,"0"0"92,0 0-11,0 0-108,0 0-10,0 0-48,15-30-89,-8 33-130,-7 13-133</inkml:trace>
  <inkml:trace contextRef="#ctx0" brushRef="#br0" timeOffset="49534.3119">14072 2547 549,'0'0'95,"0"0"-89,0 0 78,0 0 25,0 0-13,0 0 6,0 0 9,0 0 20,-51-20-34,51 11-7,0 3-30,0 0-19,12-2-21,15 3-12,6 1-8,5 3 0,3 1-1,-8 1-3,-6 13 3,-13 5-8,-11 4 6,-3 5-2,-10 2-3,-24 1 8,-2-8-7,-3-5 0,8-5 6,4-4 0,10-2 1,12-5 0,2-1 1,3-1-3,0 0 2,0 0-10,13 0-15,12 2 25,11 3 9,3 7-5,0 6 1,-6 4 2,-9 1-3,-8 1-3,-13-5 4,-3-2 3,-3 0 16,-23-3 19,-7-2 19,-8-2 3,-5-5-18,1-4-22,1-1-5,6 0-16,3 0 0,10-8-4,7 2-10,14-4-53,4-3-68,20-5-134,22-5-346</inkml:trace>
  <inkml:trace contextRef="#ctx0" brushRef="#br0" timeOffset="49774.5568">14728 2663 1305,'0'0'177,"0"0"-130,0 0 142,0 0-122,0 0-67,0 0-4,-7 39 4,-4 2 4,-2 2 15,-6 1-15,6-5 1,-1-3-5,1-7-6,2-5-73,6-7-97,5-9-199,0-8-389</inkml:trace>
  <inkml:trace contextRef="#ctx0" brushRef="#br0" timeOffset="49946.944">14781 2755 1317,'0'0'191,"0"0"-121,0 0 126,0 0-122,0 0-74,0 0-1,17 14 1,8 13 1,4 4 4,1-1-5,1-2-60,-1-6-88,0-10-111,-4-9-220</inkml:trace>
  <inkml:trace contextRef="#ctx0" brushRef="#br0" timeOffset="50186.9343">15148 2694 1301,'0'0'65,"0"0"109,0 0-30,0 0-133,0 0-11,0 0-9,4 61 9,-4-25 1,0-7 3,0-5 0,0-5-4,-4-8 11,-10-4 4,-1-3 14,-12-1 6,-4-3-24,-6 0-10,5 0-1,7-8-70,7-3-84,16-3-121,2-2-416</inkml:trace>
  <inkml:trace contextRef="#ctx0" brushRef="#br0" timeOffset="50426.4491">15372 2655 1381,'0'0'108,"0"0"34,0 0 33,0 0-122,0 0-34,0 0-17,0 5-2,0 23 0,0 10 4,0 5 0,-6 3 3,-5-2-6,2-1-2,-3-3-11,0-7-70,3-7-97,6-10-147,3-12-349</inkml:trace>
  <inkml:trace contextRef="#ctx0" brushRef="#br0" timeOffset="50629.3217">15417 2624 1235,'0'0'142,"0"0"-50,0 0 80,0 0-88,0 0-67,0 0-5,69-19-7,-24 15-4,2 1-2,-4 2-42,-6 1-95,-15 0-88,-13 0-144,-9 2-419</inkml:trace>
  <inkml:trace contextRef="#ctx0" brushRef="#br0" timeOffset="50787.7898">15382 2769 1216,'0'0'83,"0"0"28,0 0 49,0 0-101,0 0-48,0 0 14,78 24 7,-30-17-32,0 3-96,-3 0-152,-4 3-328</inkml:trace>
  <inkml:trace contextRef="#ctx0" brushRef="#br0" timeOffset="50954.6941">16136 2924 1166,'0'0'447,"0"0"-429,0 0 63,0 0-29,-47 71-19,25-33-18,-2-4-11,-1 3-4,-1-3-41,-4-1-166,5-4-308</inkml:trace>
  <inkml:trace contextRef="#ctx0" brushRef="#br0" timeOffset="53456.5726">17060 2643 664,'0'0'39,"0"0"43,0 0 97,0 0-99,0 0-26,0 0-39,0-38-14,0 38-1,0 0 0,0 0 0,0 0 1,0 0 37,0 7 26,0 11 28,-2 5 22,-2 1-53,4 1-35,0-3-7,0-3-9,16-2-3,8-5 0,-2-3-6,8-6 5,1-3-6,2-3-1,1-18-28,-2-9-19,-10-11-8,1-10 10,-9-3 2,-5 0 24,-5 10 20,-2 11 0,0 15 18,-2 9 22,0 6-16,0 3-6,0 0-18,0 8-9,0 20-9,0 11 18,0 5 1,0-1 0,0-5-1,0-8 0,1-6 2,1-10-2,-1-4 0,1-6-2,-2-4 2,0 0 0,3 0 0,3 0 8,3-6-7,3-5 0,7 0-1,0 2-6,1 4 5,1 5-7,-6 0 8,2 0-2,-1 0 0,-5 14 1,-5 3 2,-3 1 4,-3-1 28,0-2 1,-4 0 15,-12-5-17,0 1-12,-5-5-5,4 1-15,-3-4-2,7-3-17,6 0-99,7-15-94,0-7-337</inkml:trace>
  <inkml:trace contextRef="#ctx0" brushRef="#br0" timeOffset="53764.9371">17683 2624 966,'0'0'119,"0"0"38,0 0 51,0 0-145,0 0-62,0 0-1,5-1-6,-2 22 6,0 3 2,5 2-1,4 1 0,8-8-1,-1-2 4,3-7-4,1-8 0,-4-2 0,1 0 0,-3-19 9,-3-8-4,-3-8 7,-6-2-7,-2-4 3,-1 4 5,-2 9 2,0 11 7,0 9-4,0 5-15,0 3-3,0 0-46,0 5-130,0 4-140,0-1-145</inkml:trace>
  <inkml:trace contextRef="#ctx0" brushRef="#br0" timeOffset="53982.6781">18177 2399 1244,'0'0'127,"0"0"53,0 0 17,0 0-113,0 0-42,0 0-42,10-15-9,-9 48 9,-1 11 1,0 7 3,0-1-3,0 2-1,0-6-8,0-7-86,3-5-82,4-12-126,-1-8-281</inkml:trace>
  <inkml:trace contextRef="#ctx0" brushRef="#br0" timeOffset="54125.3311">18110 2612 475,'0'0'852,"0"0"-788,0 0 120,0 0-111,0 0-65,103-36-8,-34 33-2,0 3-55,-8-2-136,-10-7-319</inkml:trace>
  <inkml:trace contextRef="#ctx0" brushRef="#br0" timeOffset="54935.5952">19162 2467 1448,'0'0'113,"0"0"5,0 0 74,0 0-117,0 0-31,0 0 8,3 0-47,-3 0-5,0 0 0,0-3 0,0 1 0,0 1 0,0-1 0,0 1 0,0 1 0,0 0 0,0-2 0,0 1 0,0-1 0,0 2 0,0 0 0,0 0 0,0-2 0,0-4 0,0 0 0,0 2 0,0 2 0,0 0 0,0 2 0,0 0 0,0 0 0,0 0 0,0 0 0,4 0 0,-4 0 0,0 0 0,0 2 0,3 4 0,0 2-8,1 3 7,1 3-5,-1 3-5,-1 3 6,0-1-11,1 1 1,-1-4 1,0-7-28,-3-3 5,0-3-27,0-1 12,1-2 24,1-2 17,5-21 10,0-8 1,6-1-7,5 0 6,3 10 1,4 3 0,2 7-2,2 7 2,-4 5-2,0 0-3,-5 24-10,-6 5 9,-4 7 2,-6-3 3,0-5-2,1-6 3,-2-10-27,-2-4-12,1-7-7,1-1 17,1 0 26,8-15 3,2-13 6,4-3-6,4-5 2,-1 5 1,0 8-2,-8 9 8,-2 9 7,-3 5-4,-2 0 0,1 15-12,-4 16 0,1 8 0,1 5 0,0-1-13,6-7-84,7-7-203,0-11-136</inkml:trace>
  <inkml:trace contextRef="#ctx0" brushRef="#br0" timeOffset="55240.2956">19893 2453 865,'0'0'68,"0"0"27,0 0 15,0 0-85,-95 2-20,79 29-5,7 0 6,6 0-5,3-6 0,0-3 0,16-7-1,6-8 1,5-7 6,2 0-2,-3-11 4,-3-13 5,-4-4 35,-4 2 15,-6 6-10,-3 8 5,-4 9-4,-2 3-21,1 0-34,2 10-19,2 13 9,3 3-2,-1 3-65,3-5-72,1-6-117,2-7-312</inkml:trace>
  <inkml:trace contextRef="#ctx0" brushRef="#br0" timeOffset="55638.6457">20175 2445 277,'0'0'795,"0"0"-768,0 0 2,0 0-19,0 0-2,0 0-8,20 63 10,2-51-6,2-4-4,-3-5 7,-3-3-7,-8 0 7,-4-13 8,-4-4 20,-2-3 16,0 3-25,0 5-1,0 5 15,0 7-14,0 7-26,0 29-39,-5 11 39,-5 13 1,-4-1-1,-2-4 0,-2-5 3,-1-11 0,2-12 2,3-10 53,-2-6 27,2-9 0,-4-2 8,-6-3-26,-1-16-38,2-4-29,7-1-5,10-2-80,6-1-58,1 0-124,20-2-230</inkml:trace>
  <inkml:trace contextRef="#ctx0" brushRef="#br0" timeOffset="55871.8626">20721 2132 1498,'0'0'21,"0"0"160,0 0-99,0 0-82,0 0 0,0 125 15,0-48 26,-3 10-17,-4-5-19,2-6 2,0-9-7,5-19-13,0-12-112,0-14-118,7-14-258</inkml:trace>
  <inkml:trace contextRef="#ctx0" brushRef="#br0" timeOffset="56718.0057">21157 2409 734,'0'0'276,"0"0"-241,0 0 125,0 0-2,0 0-84,0 0 1,10 0-10,4 2-28,2 13-21,0 7-12,1 5 5,-7 1-9,-3-3 1,-3-4-4,-4-2 3,0-6-15,0-6-14,0-3-8,0-4 11,0 0 15,0-11 11,0-19-2,7-12-24,7-3 9,4 2 14,-2 11 2,2 12 1,0 11-1,-3 9-1,4 0 2,-1 15-7,2 13 7,-1 6 2,-8 4 1,-6 0-3,-3-9 0,-2-4 1,0-11 1,0-8-2,1-5 0,4-1-1,5 0 3,7-20 2,6-11 3,6-8-5,2 0 9,0 3 2,-4 7-5,-5 15 11,-8 6-7,-8 8 1,-1 0-13,0 17 0,0 13 0,-2 9 0,0 4 0,3-5-26,3-1-85,7-14-132,6-8-127</inkml:trace>
  <inkml:trace contextRef="#ctx0" brushRef="#br0" timeOffset="57010.4572">21958 2433 762,'0'0'175,"0"0"-74,0 0 51,0 0-100,0 0-1,0 0-51,-66-20-13,56 44 10,4 1-2,6 1 5,0-6 0,0-5-1,0-6 1,16-6-2,-2-3 2,5 0 12,-1-13 1,0-4 41,-5 1-10,-4 6-7,-4 6-8,-4 4-7,-1 0-22,3 0-9,1 9-20,4 8-14,5-3-88,4-3-73,2-7-158</inkml:trace>
  <inkml:trace contextRef="#ctx0" brushRef="#br0" timeOffset="57378.2289">22223 2327 1004,'0'0'146,"0"0"-84,0 0 12,0 0-72,0 0-2,0 0 7,9 60-4,8-45 2,1-6-3,-1-4 0,-2-5 7,2 0-8,-5 0 7,-3-14 2,1 1-3,-5 4 3,-4 6-5,-1 3-5,0 25-28,-9 20 3,-7 16 25,-5 4 0,0 5 0,-1-8 3,-1-8-1,4-10 2,-4-11 6,-2-10 16,-8-9 52,-4-10 20,-3-4-30,2 0-18,10-18-34,12-9-16,14-9-41,5-10-135,33-3-238,13-1-594</inkml:trace>
  <inkml:trace contextRef="#ctx0" brushRef="#br0" timeOffset="57790.6532">22840 2360 1183,'0'0'86,"0"0"5,0 0 51,0 0-113,0 0-29,0 0-16,30 3 12,-19 11 4,2 3 0,-5-2 0,0 2 0,-1-5 1,-1 1 1,-3-2-2,-2-1 0,1-1-3,-2-2-26,1-3-4,1-1 5,1-3 6,2 0 22,8-7 7,2-12-2,4 0 1,-2-1 15,-3 3-3,-3 7 17,-5 4 4,-3 3-6,-1 3 2,5 0-23,-1 0-12,3 15-8,2 10 8,0 5-3,-2 2 2,3-2-57,1-7-89,8-5-146,11-12-231</inkml:trace>
  <inkml:trace contextRef="#ctx0" brushRef="#br0" timeOffset="58024.1681">23399 2392 1131,'0'0'50,"0"0"87,0 0-74,-81 25-54,68 0-9,7 4 0,6-5 0,0-5 2,10-6-2,10-8 1,-1-5 5,2 0 17,0-15 31,-4-7 8,-3-6-23,-5-2-22,-2 2-17,-2 3-48,2 7-101,3 4-175,7 3-567</inkml:trace>
  <inkml:trace contextRef="#ctx0" brushRef="#br0" timeOffset="58210.7076">23702 2234 986,'0'0'405,"0"0"-295,0 0 61,0 0-109,0 0-53,0 0-9,0 27-4,0 12 4,-5 5 1,-1 4 1,-2 1 2,1-1-4,4-5-77,0-7-72,3-12-174,0-10-267</inkml:trace>
  <inkml:trace contextRef="#ctx0" brushRef="#br0" timeOffset="58360.7829">23633 2380 1440,'0'0'22,"0"0"63,0 0-32,109-27-43,-74 23-10,0 3-5,-5-1-122,-8 1-116,-7-1-367</inkml:trace>
  <inkml:trace contextRef="#ctx0" brushRef="#br0" timeOffset="59735.3012">1374 3984 1071,'0'0'232,"0"0"-202,0 0 145,0 0-23,0 0-91,0 0-43,0 0-7,2 39-8,-2-8 28,0 3-10,0-4-13,0-2-2,0-4-5,0-3-1,0-3-52,0-3-99,-5-12-150,-2-3-407</inkml:trace>
  <inkml:trace contextRef="#ctx0" brushRef="#br0" timeOffset="59897.8064">1310 3825 1328,'0'0'95,"0"0"-2,0 0 123,0 0-177,0 0-39,0 0-95,9-4-113,18 25-25,10 0-315</inkml:trace>
  <inkml:trace contextRef="#ctx0" brushRef="#br0" timeOffset="60206.6122">1634 4016 1149,'0'0'135,"0"0"-132,0 0 53,0 0-7,0 0-15,13 72-14,-7-57-5,-3-4-7,0-4-6,3-4-1,-6-3 2,3 0 4,3 0 37,0-4 19,9-16-19,1-5-33,5 1-7,-6 5-1,-6 8 1,0 6 1,-8 5 1,1 0-6,1 5-7,6 16-1,-3 8 7,4 6-12,-4 5-29,-1-1-89,-5-3-218</inkml:trace>
  <inkml:trace contextRef="#ctx0" brushRef="#br0" timeOffset="60688.0335">2475 3798 814,'0'0'393,"0"0"-349,0 0 111,0 0-62,0 0-73,0 0-3,12 84 27,-12-48 2,0 1-27,0 0-13,0-4-6,0-3-34,0-4-48,0-9-146,-3-9-191</inkml:trace>
  <inkml:trace contextRef="#ctx0" brushRef="#br0" timeOffset="61068.0746">2503 3838 995,'0'0'108,"0"0"-36,0 0 83,0 0-104,99-57-24,-62 57 3,-7 0-15,-9 0-11,-9 10-4,-5 4-3,-7 2 0,0 2-4,-3 2-4,-13-4 3,2-4-10,4-2 4,4-4-12,6-3 0,0 3-8,0-1 0,13 3 6,10 6 27,5 5 0,5 4 1,-3-1 1,-8 0 0,-6-2-1,-11-6 15,-5-5 32,0 1 43,-3 0-22,-13-2 6,-5 2-24,-9-4-9,0-1-17,2-5-20,7 0-4,16-11-63,5-20-161,33-7-461</inkml:trace>
  <inkml:trace contextRef="#ctx0" brushRef="#br0" timeOffset="61325.3871">3255 3849 1009,'0'0'195,"0"0"-49,0 0 59,0 0-124,0 0-57,-92-29-7,62 40-7,0 8 0,0 6 1,3 2-7,11 2 3,4 2-6,9 0 3,3-1-6,9-2 2,16-4 0,14-4-8,10-9-35,6-7-52,-2-4-155,-5-7-281</inkml:trace>
  <inkml:trace contextRef="#ctx0" brushRef="#br0" timeOffset="61505.3044">3576 3870 791,'0'0'500,"0"0"-395,0 0 117,0 0-104,0 0-118,0 0-3,-27 30 3,18 8 16,3 3-6,-3-3-8,2-3-2,-1-3-19,2-9-110,6-7-93,0-13-264</inkml:trace>
  <inkml:trace contextRef="#ctx0" brushRef="#br0" timeOffset="61677.5411">3598 3869 1318,'0'0'60,"0"0"-2,0 0 22,0 0-61,0 0 13,0 0 2,63 89-28,-44-68-6,4-4-17,-4-7-88,3-7-132,-2-3-175</inkml:trace>
  <inkml:trace contextRef="#ctx0" brushRef="#br0" timeOffset="61893.9697">3895 3830 1003,'0'0'151,"0"0"4,0 0-55,0 0-99,0 0-1,0 87 7,0-54 2,0-2 1,0-8 18,0-4 4,0-7 34,-15-2-7,3-7-4,-7-1-13,-5-2-17,3 0-25,-3-3-1,5-16-118,10-9-117,9-2-375</inkml:trace>
  <inkml:trace contextRef="#ctx0" brushRef="#br0" timeOffset="62118.9386">4232 3738 1296,'0'0'151,"0"0"-23,0 0 0,0 0-116,0 0-4,0 0-5,9 78 26,-9-39-4,0 2-8,0 0-7,0-5-5,0-3-5,0-7-41,0-4-74,3-11-94,9-11-171,6 0-498</inkml:trace>
  <inkml:trace contextRef="#ctx0" brushRef="#br0" timeOffset="62299.0844">4341 3738 1333,'0'0'49,"0"0"88,0 0 2,0 0-93,0 0-36,0 0 7,106-4 8,-67 4-21,2 0-4,-5 0-30,-1 0-115,-7 0-143,-10 0-308</inkml:trace>
  <inkml:trace contextRef="#ctx0" brushRef="#br0" timeOffset="62456.8602">4381 3945 534,'0'0'651,"0"0"-596,0 0 107,0 0-61,81 10-53,-26-10-37,-4 0-11,-1 0-177,-11 0-369</inkml:trace>
  <inkml:trace contextRef="#ctx0" brushRef="#br0" timeOffset="62756.4717">5133 4093 1304,'0'0'209,"0"0"-44,0 0 35,0 0-98,0 0-46,0 0-45,6 6-11,-6-5 0,0 1 0,0-2 0,0 0 0,0 0 0,-12 0-124,-19-11-386</inkml:trace>
  <inkml:trace contextRef="#ctx0" brushRef="#br0" timeOffset="65859.0889">621 6704 1165,'0'0'94,"0"0"15,0 0 70,0 0-99,0 0-46,0 0-18,0 0-7,9-25-8,27 13 4,13-5-4,3-5-1,-1-8-36,-2-4 15,-3-4 4,-13-2 8,-5 6 7,-14 4 2,-5 10 6,-2 7 2,-4 8 11,-3 3 18,0 2-25,0 0-4,3 5-8,0 27-22,3 15 22,-1 12 7,1 4-5,1 1 5,-4-3-6,3-8-2,0-9 1,0-12-8,4-9-8,-4-10-3,-3-8 8,-3-3 7,0-2 4,0 0 0,-23-19 0,-9-8-11,-13-5 0,-10-8-6,-3-4-9,3-2 12,13 5 8,6 9 6,17 12 4,10 9-2,7 6 6,2 2-8,20 2 0,29 0-16,23-3 8,14 4-25,5 0-16,-3 0 10,-16 0 29,-23 0-17,-24 0 11,-17 0 16,-8 5 5,-3 4 74,-27 6-7,-14 9-17,-15 9 5,-12 6-26,-3 4-10,0 0-8,8 2-13,8-2-3,13 1-20,11-5-114,10-6-165,8-12-604</inkml:trace>
  <inkml:trace contextRef="#ctx0" brushRef="#br0" timeOffset="66421.0795">2075 6547 853,'0'0'113,"0"0"81,0 0 17,0 0-85,0 0-66,0 0-20,9-8-16,21 8-15,15 0 17,10 0 2,3 0-18,-10 0-10,-11 0-14,-10 0-103,-15 0-109,-8 0-205</inkml:trace>
  <inkml:trace contextRef="#ctx0" brushRef="#br0" timeOffset="66585.0719">2345 6539 808,'0'0'229,"0"0"-116,0 0 146,0 0-121,0 0-88,0 0-31,-28 36 7,16-7 42,6 5-48,0-1-9,0 0-11,-1 0-17,7-4-91,0-7-106,0-7-204</inkml:trace>
  <inkml:trace contextRef="#ctx0" brushRef="#br0" timeOffset="66734.8003">2232 6760 1131,'0'0'188,"0"0"-53,0 0 32,0 0-110,0 0-56,0 0-1,97-8 0,-42 2-5,9-2-140,2-6-198,8-6-424</inkml:trace>
  <inkml:trace contextRef="#ctx0" brushRef="#br0" timeOffset="67088.1695">2858 6531 1211,'0'0'83,"0"0"4,0 0 28,0 0-103,0 0-1,0 0 18,111 5-23,-73-5-1,-9 0-5,-3 0-9,-3-14-18,-10 0 10,-8-6 17,-5-1 6,0-4-5,-9 5 4,-6-2 3,-7 6 8,1 6 9,3 6 11,-3 4 4,-1 8-18,-1 17-6,1 14 10,1 7 6,6 8-10,-4 2 2,2 3-5,0-3-10,6 1-9,2-9-1,6-7-5,0-5-52,3-7-68,0-8-59,0-13-238,0-8-413</inkml:trace>
  <inkml:trace contextRef="#ctx0" brushRef="#br0" timeOffset="67215.3464">2724 6808 915,'0'0'354,"0"0"-222,0 0 59,0 0-123,0 0-62,0 0-6,108-34-4,-49 23-74,-4 0-105,-7-4-200</inkml:trace>
  <inkml:trace contextRef="#ctx0" brushRef="#br0" timeOffset="67793.0049">4244 6307 1088,'0'0'234,"0"0"-129,0 0 114,0 0-108,0 0-77,0 0-24,0 39 10,-7 1 25,-1 2-27,-2 1 4,1-2-17,1 0-2,2-4-3,-4-6-2,4-4-52,3-4-108,3-10-112,0-10-337</inkml:trace>
  <inkml:trace contextRef="#ctx0" brushRef="#br0" timeOffset="68123.1737">4267 6347 1168,'0'0'54,"0"0"96,83-69-33,-28 57-80,-1 7-12,-2 5 13,-10 14-12,-12 13-18,-15 4-8,-15 2-4,-2-4 4,-31-1-3,-10-2-13,-2-6 8,-1-6-31,9-6 36,10-7 0,9-1 3,6 0 5,6 0 8,3-3 33,3 0 0,0 0 0,0 3-9,0 0-33,0 0-4,21 8-13,7 9 13,5 0 0,6 0-51,6-3-91,1-6-221,5-8-639</inkml:trace>
  <inkml:trace contextRef="#ctx0" brushRef="#br0" timeOffset="68437.694">4796 6478 1230,'0'0'21,"0"0"27,0 0 7,0 0-26,88 0-27,-55 0-2,-8-2-6,-7-4-44,-9-5 9,-9 1 41,0-6 1,0-4 16,-9 3 18,-8 0 9,4 5 0,0 2 12,1 8-3,1 2-18,-2 0-2,-2 17-20,-6 10 4,6 6 5,2 1-8,7 0-9,6-2-2,0-3-3,15-3-11,7-9-52,5-6-58,3-9-168,1-2-306</inkml:trace>
  <inkml:trace contextRef="#ctx0" brushRef="#br0" timeOffset="68625.308">5230 6300 977,'0'0'484,"0"0"-434,0 0 151,0 0-158,0 0-41,0 0 31,-18 100-15,18-55-17,0 1 2,0-5-3,0 0-78,0-10-62,0-7-111,18-9-164</inkml:trace>
  <inkml:trace contextRef="#ctx0" brushRef="#br0" timeOffset="69195.822">5576 6449 1089,'0'0'91,"0"0"11,0 0 73,-82-46-109,67 46-49,-1 0-12,2 14 0,2 6-5,2 2 6,4 2-6,6-4 0,0 2-2,9-6-11,15-6-35,10-3-36,2-7-22,1 0 3,-1-9 55,-11-9 43,-8-4 5,-11-1 22,-2-1 54,-4 4 16,0 6-24,0 3-12,0 7-15,0 4-16,0 0-25,0 17-21,0 6 21,0 2 0,0-3 2,6 0-4,9-7 2,3-3-14,4-5-16,-3-7-1,7 0-11,-6-5-3,2-15 2,0-11 38,-4-7 5,-6-4 2,-3-6 20,-2 0 11,-2 6-1,-5 9 25,0 13 8,0 9-7,0 10 13,0 1-30,-5 12-41,-5 17-5,1 10 5,0 10 14,-1-1-14,6 0 3,0-4-3,4-5-35,0-6-75,0-13-112,12-8-144,3-10-359</inkml:trace>
  <inkml:trace contextRef="#ctx0" brushRef="#br0" timeOffset="69464.8383">5888 6397 1187,'0'0'66,"0"0"32,0 0 36,0 0-101,0 0-33,85-27-5,-49 24-7,-8 0 0,-7 0 12,-12 2 3,-6 1 26,-3 0 35,0 0 16,0 0-54,0 15-23,0 7 9,0 6 2,0 3-12,0-1 1,0-4-6,0 1-25,0-5-84,-6-5-41,3-7-132,3-6-282</inkml:trace>
  <inkml:trace contextRef="#ctx0" brushRef="#br0" timeOffset="69614.6801">6177 6237 1217,'0'0'118,"0"0"-19,0 0 87,0 0-125,0 0-61,0 0-65,-12-22-30,30 45-116,3 0-167</inkml:trace>
  <inkml:trace contextRef="#ctx0" brushRef="#br0" timeOffset="70116.5501">6486 6381 905,'0'0'169,"0"0"-88,0 0 125,0 0-110,0 0-45,-94-40-38,67 40 4,5 9-7,10 7-10,5 0-3,7-1 0,0-1-11,10-5 2,15-4-14,5-2 1,6-3-25,1 0-34,-4-8-9,-3-6 31,-11 2 53,-6-1 8,1 2 2,-5 4 7,-3 1 11,4 6-19,-3 0-1,3 0 0,0 10 0,-1 7 0,5-2 2,5-1-1,6 1 0,11-7 0,3-7 14,3-1 10,-5-4 18,-6-16 44,-4-4-28,-4-4 8,-4-6-3,-6-2-11,-4 3 39,-5 7-25,-1 11 0,-3 10 2,0 5-52,0 17-16,0 15-3,-4 17 3,-5 5 5,-4 4-5,-2 1 0,0 1-3,-3-3-132,-2-7-123,4-7-619</inkml:trace>
  <inkml:trace contextRef="#ctx0" brushRef="#br0" timeOffset="70783.8966">8577 6148 917,'0'0'223,"0"0"-75,0 0 112,0 0-130,0 0-34,0 0-35,0 0-30,-13-8-31,11 39 2,-8 14 24,0 5-5,0 1-13,0-1 0,4-6-8,-3-3 0,6-10-3,-2-5-68,5-9-128,0-11-108,0-6-276</inkml:trace>
  <inkml:trace contextRef="#ctx0" brushRef="#br0" timeOffset="71084.4589">8571 6168 892,'0'0'92,"52"-108"64,-19 74 33,3 15-91,1 13-40,3 6-25,5 16 3,-9 17-26,-9 7 7,-21 2-16,-6 4 0,-36-7-1,-13-5-8,-5-8 5,-1-8-11,12-6 6,13-9 6,15-3 2,4 0 6,8 0 38,2 0 7,1-3 6,0 3-6,1 0-28,28 0-23,14 4 0,15 16 0,10 4 0,11 5-1,4-2-91,-4-5-169,-9-5-516</inkml:trace>
  <inkml:trace contextRef="#ctx0" brushRef="#br0" timeOffset="71326.4077">9906 6202 1272,'0'0'192,"0"0"-162,0 0 94,0 0-74,0 0-46,0 0 32,-17 109-13,10-70-19,-2-4 0,-1-1-4,1-6-90,3-6-87,3-12-200,3-10-423</inkml:trace>
  <inkml:trace contextRef="#ctx0" brushRef="#br0" timeOffset="71504.9073">9942 6036 1122,'0'0'90,"0"0"94,0 0 49,-9-70-132,9 70-68,0 0-33,0 0-18,0 17-97,12 11 13,5 6-193,5 0-221</inkml:trace>
  <inkml:trace contextRef="#ctx0" brushRef="#br0" timeOffset="71774.0442">10246 6258 1132,'0'0'52,"0"0"99,0 0 1,-91-9-119,72 18-2,7 7-5,8 1-6,4-1-4,0 4-13,19 0 7,11 3 0,5-1-1,-2 2-3,-10 0-4,-7-3 4,-10-3 8,-6-2 3,0-5 9,-15-2 0,-15-4-9,-12-5-17,2 0-38,9-15-136,11-15-316</inkml:trace>
  <inkml:trace contextRef="#ctx0" brushRef="#br0" timeOffset="71902.5845">10497 6198 1073,'0'0'195,"0"0"-191,0 0 111,0 0-115,0 0-30,0 0-190,26 7-246</inkml:trace>
  <inkml:trace contextRef="#ctx0" brushRef="#br0" timeOffset="72472.7649">11866 6157 1040,'0'0'331,"0"0"-242,0 0 103,0 0-94,0 0-77,0 0 1,-19 68 40,14-30-49,-2 1-5,1-5-1,3 2-7,-1-6-16,4-4-104,0-12-133,7-6-319</inkml:trace>
  <inkml:trace contextRef="#ctx0" brushRef="#br0" timeOffset="72802.5345">12091 6186 1338,'0'0'99,"0"0"-20,0 0 5,0 0-47,0 0 7,42 102-26,-33-73-6,0 1-11,0-10 3,-3-5-4,-3-6-3,1-5-7,5-4-11,5 0 21,5-9 0,3-13 0,4-6 1,1 3-1,-4 2 2,0 10 0,-14 6-2,0 7 6,-1 0 7,1 10-11,1 9 9,0 10-7,-7-2 0,0-1-8,-3-2-27,0-4-104,-3-4-148,-18-13-302</inkml:trace>
  <inkml:trace contextRef="#ctx0" brushRef="#br0" timeOffset="72975.6836">11923 5828 1462,'0'0'21,"0"0"45,0 0 34,0 0-100,0 0-51,113 17-88,-61 13-187,8-2-499</inkml:trace>
  <inkml:trace contextRef="#ctx0" brushRef="#br0" timeOffset="73435.9757">13196 6096 1176,'0'0'115,"0"0"-54,0 0 124,0 0-133,0 0-31,0 0-7,65-63-4,-37 59-3,5 1 0,-3 3-3,-7 0 4,-8 0-3,-7 0-5,-8 0-3,0 13-5,-12 3 8,-9 2 8,-3-2-8,5-2-8,4-1-5,7-2 9,5-1-8,3 2 2,0 1 1,16 6 8,4-1 1,7 3 0,-4 1-2,2 2 2,-9-3 0,-6-4 1,-8-1 1,-2-3 12,0-2 28,-19-2 9,-7-5 5,-9 2-17,-1-5-18,-2-1-17,5 0-4,10 0-43,8-14-84,7-3-106,8-9-278</inkml:trace>
  <inkml:trace contextRef="#ctx0" brushRef="#br0" timeOffset="74174.3969">13864 6072 896,'0'0'116,"0"0"39,0 0 117,0 0-135,0 0-45,0 0-35,-8-22-30,0 28-22,-2 17 2,-2 11 8,-4 2 4,2 1-19,3-2 2,3-4-2,5-5-15,3-7-74,0-5-69,6-12-171,14-2-263</inkml:trace>
  <inkml:trace contextRef="#ctx0" brushRef="#br0" timeOffset="74534.4595">13896 6116 851,'0'0'220,"0"0"-94,0 0 135,0 0-172,0 0-76,0 0 22,89-5 14,-62 19-28,2 1-8,-1-3-10,2-2-3,-5-6-56,2-4-62,-8 0-79,4-5-75,-11-14-39,-2-2-108,-4-4 403,-5 1 16,3 2 295,-4 8-23,0 4-37,0 8-66,3 2-38,0 2-78,0 22-52,4 5 50,-3 3-3,-2-3 4,-2-7 8,0-3-13,-5-4-5,-12-3-1,-7 0-20,-5-3-13,4-6-8,-2 0-3,11-3-67,7-1-89,9-21-157,9-8-558</inkml:trace>
  <inkml:trace contextRef="#ctx0" brushRef="#br0" timeOffset="74755.0484">14592 5987 1297,'0'0'93,"0"0"101,0 0-61,0 0-117,0 0-9,0 0 49,4 88-33,-4-53-10,0-3-7,0-3-2,0 2 0,0-6-4,0-6-19,0-2-79,10-12-73,5-5-168,6-7-288</inkml:trace>
  <inkml:trace contextRef="#ctx0" brushRef="#br0" timeOffset="74902.8945">14690 6024 1094,'0'0'142,"0"0"-25,0 0 80,0 0-146,0 0-38,0 0-13,95-13 0,-58 13-42,-4 0-116,-6 0-206,-12 3-488</inkml:trace>
  <inkml:trace contextRef="#ctx0" brushRef="#br0" timeOffset="75044.1494">14674 6174 1168,'0'0'73,"0"0"9,0 0 8,0 0-5,102 22-58,-42-22-27,-1 0-63,-10 0-250,-14-8-390</inkml:trace>
  <inkml:trace contextRef="#ctx0" brushRef="#br0" timeOffset="75884.9983">16077 5646 888,'0'0'214,"0"0"-106,0 0 177,0 0-148,0 0-86,0 0-29,0 13-20,0 15 47,0 9-7,0 2-25,-4 6 1,0 1-13,-2 0-1,-4-1 1,2-4-5,1-6 0,-6-6-36,6-7-86,4-8-68,3-11-178,3-3-225</inkml:trace>
  <inkml:trace contextRef="#ctx0" brushRef="#br0" timeOffset="76282.302">16165 5927 732,'0'0'229,"0"0"-89,0 0 80,0 0-108,0 0-27,0 0-28,12-61-6,-2 49-28,3 3-6,10 2-13,-3 1-1,6 6-1,4 0-1,4 0 1,-3 10-2,-8 9-1,-5 6-1,-18 0 1,0 0 1,-3-3 18,-18-5 4,-4 0 9,-2-5-5,-2-2-12,2 0-6,2-8-7,3 5-1,6-7-31,0 0-64,6 0-61,4 0-162,5-9-351</inkml:trace>
  <inkml:trace contextRef="#ctx0" brushRef="#br0" timeOffset="81734.457">16552 5765 427,'0'0'525,"0"0"-435,0 0 98,0 0 1,0 0-99,0 0-32,0 0 0,6-5-30,-3 12-15,1 14 8,1 9-7,2 4-4,0 5-3,0-2-1,1-6-5,2-6-1,-4-6 4,4-10-4,0-4 0,0-5 2,2 0 7,3-10 6,3-17 13,4-11 15,-1-6-19,-6 2-10,-8 5-12,-7 9 2,0 9-4,0 5-16,-10 2-32,4 4-93,3 0-92,3-3-233</inkml:trace>
  <inkml:trace contextRef="#ctx0" brushRef="#br0" timeOffset="81937.0187">17025 5571 1315,'0'0'75,"0"0"105,0 0-50,0 0-113,0 0-12,0 0-4,17 78 28,-17-32-15,3 4-12,-3-1-2,0-1-7,0 1-74,0-12-88,2-9-177,3-17-392</inkml:trace>
  <inkml:trace contextRef="#ctx0" brushRef="#br0" timeOffset="82087.1198">17030 5794 1429,'0'0'66,"0"0"36,0 0 24,0 0-122,0 0-4,117-27-28,-64 27-86,-7-1-146,-10-5-340</inkml:trace>
  <inkml:trace contextRef="#ctx0" brushRef="#br0" timeOffset="82792.5588">17880 5677 974,'0'0'131,"0"0"-21,0 0 135,0 0-163,0 0-9,0 0-5,-7-31-21,13 24-24,8 0-19,7 4-1,0 3-3,3 0 0,3 8 2,-5 9-4,-4 4 2,-3 0 0,-11 2-2,-2-1 1,-2-8 1,0 1 0,0-6-4,-2-6 0,-2-1 5,4-2-1,0 0 6,0-7 0,6-16 5,12-7-11,0-7 0,6 6-3,-2 4 6,0 10-2,-5 5 1,-4 10 0,4 2 1,-8 0-3,2 19 0,-3 8 1,-4 6 1,-1 2-2,-1-1-11,1-1-36,6-1-74,4-11-60,9-6-179,13-13-404</inkml:trace>
  <inkml:trace contextRef="#ctx0" brushRef="#br0" timeOffset="83032.8841">18553 5696 941,'0'0'130,"0"0"-51,0 0 96,0 0-124,0 0-45,-79 11 4,79 6-2,0-3 9,0 0-11,13-4 5,6-7 18,5-3 29,1 0 3,-3-7-9,-6-5-7,-4-4-20,-6-2-3,-6-7-21,0 1-1,0-2-95,0 2-41,10 6-148,12 1-181</inkml:trace>
  <inkml:trace contextRef="#ctx0" brushRef="#br0" timeOffset="83212.6994">18881 5479 987,'0'0'204,"0"0"60,0 0-120,0 0-99,0 0-20,0 0-10,12 61 29,-8-22-8,-1 2-24,-1 0-7,0-3-5,3-5-23,4-5-80,1-9-92,1-12-212,2-7-646</inkml:trace>
  <inkml:trace contextRef="#ctx0" brushRef="#br0" timeOffset="83362.4458">18922 5629 1243,'0'0'112,"0"0"31,0 0-30,0 0-95,120-23-18,-72 17-2,-4 4-5,-6-3-72,1-2-120,-11 0-165,-3-1-478</inkml:trace>
  <inkml:trace contextRef="#ctx0" brushRef="#br0" timeOffset="83857.1716">20504 5643 1097,'0'0'161,"0"0"-46,0 0 75,0 0-97,0 0-63,0 0-28,-10 34 3,6 1 26,1 6-2,0 5-15,-1 0-4,1 0-1,1-5-9,2-6-44,0-7-113,0-14-88,3-9-257</inkml:trace>
  <inkml:trace contextRef="#ctx0" brushRef="#br0" timeOffset="85186.3655">20540 5696 553,'0'0'503,"0"0"-452,0 0 139,44-81-70,-24 72-82,7 3-12,7-3 2,2 6-9,5 0 8,-11 3-8,-6 0-15,-12 0-4,-9 0 2,-3 3-2,0 2 2,0 2 1,0-1-3,0-2-2,0 1 2,0-3 0,0-2 1,0 0-3,0 0 4,0 0-1,0 0 4,0 0-2,0 0 1,0 0 5,0 0-2,0 0 4,0 0-4,0 0-5,0 0 7,0 0-9,0 0-1,0 0-1,0 0-7,0 0 7,0 3-2,0-3 4,0 4 2,0 1-1,0-2-1,0 4 2,0-5-2,0 3 0,0 0 0,-3 3 0,-3-1 1,-3 1-1,2-2-2,1 1 1,-2-3-6,5-2-1,1 0 6,-2-1-3,0 2 5,-1 0 0,-1 2 1,3-2-1,-1 0 0,2-1-1,1-1 1,-1-1 0,2 0 2,0 0-2,0 0 5,0 0 4,0 0 0,0 0 3,0 0-6,0 0-6,0 0 2,0 0-2,0 0 0,0 0 1,0 0 0,0 0-1,0 0 2,0 0 2,-1 0 4,1 0-7,0 0 2,0 0-3,0 0-1,0 0 0,0 0-5,0 0-5,0 0 3,0 0-5,0 0 1,0 0 2,0 0 3,0 0 1,0 0 0,0 0-2,0 0 3,0 0-1,-8 0 0,4 3 0,-1-1-8,1-2 11,2 0-1,1 0-3,1 3 4,0-3-6,0 0 3,0 0 6,0 0-1,0 0 1,0 0 0,0 0-1,0 0-1,0 0 2,-2 0-2,2 0-1,-1 0-18,1 0-3,0 0 20,0 0 4,0 0 1,0 0 1,0 0 1,-2 0 6,2 0-6,-5 0-1,3 0-2,-4 0-4,-2 2 3,-2 1 1,-4 1 0,4-1 0,-2 4-2,6-4 2,2 0-4,4-2 1,0-1 2,0 0 1,0 0 1,0 0 4,0 2 0,0-1 9,16 1-8,10 1 10,9 1 4,4 1-10,0 3-5,-3 5-4,-8 5-1,-7 4 0,-10-1-2,-10-1 2,-1-3 2,-3 0 8,-17-3 13,-8 1 7,-11-5-4,-2-2 2,-8-4-12,7-2-11,3-2 1,7 0-6,9 0 0,8-11-34,9-6-37,6-3-88,13-2-204,24-3-356</inkml:trace>
  <inkml:trace contextRef="#ctx0" brushRef="#br0" timeOffset="85476.6326">21454 5673 603,'0'0'506,"0"0"-472,0 0 223,0 0-167,0 0-30,0 0 5,-33-46-59,-4 51-6,-8 12 0,2 7 5,7-1 3,9 2 12,6 3-5,14 2-11,5-1 3,2 1-7,9-2 0,18-3 0,13-5 0,12-9-18,11-8-49,7-3-84,-1-11-210,-5-12-331</inkml:trace>
  <inkml:trace contextRef="#ctx0" brushRef="#br0" timeOffset="85664.359">21840 5651 852,'0'0'348,"0"0"-185,0 0 80,0 0-120,0 0-95,0 0-25,-30 6-3,18 24 20,-1 2-13,4-1-5,4-2-2,4-2-2,1-5-50,0-5-80,4-10-55,13-7-169,4-2-270</inkml:trace>
  <inkml:trace contextRef="#ctx0" brushRef="#br0" timeOffset="85852.2597">21894 5666 1176,'0'0'114,"0"0"113,0 0-88,0 0-97,0 0-42,0 0 0,10 7 0,8 10 6,-1 0 1,3 0-7,3-3 0,-1 0-9,2-4-81,4-6-52,8-4-88,3 0-32,-5-8-158</inkml:trace>
  <inkml:trace contextRef="#ctx0" brushRef="#br0" timeOffset="86097.913">22231 5615 187,'0'0'838,"0"0"-724,0 0 152,0 0-136,0 0-44,0 0-39,-9-54-30,9 58-17,0 17-6,0 10 6,0 1 26,0 4-9,0-5-7,0-4-9,0-5 2,0-8-2,-6-4 4,-5 0 15,-2-8 0,-8-1-1,-4-1-6,-4 0-13,0-6-20,0-5-57,6 1-80,12 2-144,6-1-269</inkml:trace>
  <inkml:trace contextRef="#ctx0" brushRef="#br0" timeOffset="86490.6068">22533 5584 1133,'0'0'221,"0"0"-87,0 0 10,0 0-105,0 0-35,0 0 33,-6 91-16,-3-54-1,2 0-18,1-4 0,2-2-2,1-3-61,3-8-79,0-6-127,0-14-204</inkml:trace>
  <inkml:trace contextRef="#ctx0" brushRef="#br0" timeOffset="86665.1038">22568 5561 842,'0'0'572,"0"0"-534,0 0 146,0 0-125,0 0-55,0 0 1,113-21-5,-65 21 0,1 5-3,1 1-90,-8 2-102,-8 1-206,-19 2-379</inkml:trace>
  <inkml:trace contextRef="#ctx0" brushRef="#br0" timeOffset="86798.0345">22589 5782 1204,'0'0'25,"0"0"120,0 0-14,0 0-35,110 23-50,-42-23-46,4 0-32,-7-11-164,-12-9-262</inkml:trace>
  <inkml:trace contextRef="#ctx0" brushRef="#br0" timeOffset="87885.3305">4180 7495 846,'0'0'336,"0"0"-304,0 0 206,0 0-84,0 0-79,0 0-30,0 0 6,0 5-18,3 17-30,0 9 27,0 5 12,-3 3-21,0-2 2,0 1-10,0-4-4,0-3-6,0-4-3,0-3-40,0-4-63,0-9-110,0-4-154,0-7-397</inkml:trace>
  <inkml:trace contextRef="#ctx0" brushRef="#br0" timeOffset="88048.8685">4053 7721 1227,'0'0'75,"0"0"114,0 0-42,0 0-114,0 0-26,136-42 3,-69 32-10,3 1 0,-1-2-22,-11 2-128,-9 3-177,-16-4-262</inkml:trace>
  <inkml:trace contextRef="#ctx0" brushRef="#br0" timeOffset="88387.31">4550 7536 1185,'0'0'75,"0"0"183,0 0-86,0 0-118,0 0-54,0 0 0,-9 29 0,9 2 8,0-4-7,3 1 4,0-5-5,0-6 1,4-4-1,-4-6 0,3-3-11,0-4-13,9 0 10,6-11 14,6-11 3,4-6-1,-4 5 0,-3 3-2,-6 8 2,-11 8 2,-4 2 18,-3 2 10,0 0-12,0 10-13,0 12-1,3 5 3,0 3-9,3-1-2,2-2-36,5-4-97,2-6-152,6-10-323</inkml:trace>
  <inkml:trace contextRef="#ctx0" brushRef="#br0" timeOffset="88706.0261">5109 7721 1379,'0'0'11,"0"0"69,0 0-33,0 0-36,97-3 0,-58 0-6,-9-5-2,-8 0-3,-8-1 2,-4-3 7,-10-1 6,0 0 1,-7-1 27,-16 4-6,-7 5-24,-16 5-7,1 0-2,-5 6 13,6 13-6,10 4 10,10 1-9,8 2-10,13-1 2,3 0-3,0-6-1,28-2-21,14-8-55,13-9-45,5 0-164,1-6-397</inkml:trace>
  <inkml:trace contextRef="#ctx0" brushRef="#br0" timeOffset="89068.0813">5548 7645 1009,'0'0'412,"0"0"-364,0 0 167,0 0-153,0 0-62,0 0-1,3 23 1,13-2 2,-4 0-2,3-3 2,-3-2-2,1-6-3,-1-3 1,2-7-6,2 0 7,4 0 1,1-12 0,2-13 5,1 3-2,-2-6 7,-5 5 19,-2 6 37,-8 6-2,-4 6-1,0 2-12,-3 3-30,0 0-21,3 0 0,1 9 0,4 15 0,-2 10 0,-3 4 0,0 3 0,0 2 0,0 2 0,6-5 0,-2-4-66,-2-7-230,-5-11-561</inkml:trace>
  <inkml:trace contextRef="#ctx0" brushRef="#br0" timeOffset="90860.0694">7018 7779 769,'0'0'132,"0"0"-37,0 0 92,0 0-85,23-84-14,-23 67 1,-9 1-33,-5 5 2,-2 5 4,-6 6-10,-8 0-28,-3 12-13,-3 12-3,8 2 1,9 2-4,11-2-2,8-1-6,0-1 2,21-5-3,7-8 1,4-1-16,2-10-13,2 0-8,-8-4 6,-5-15 26,-3-5 2,-8-4 6,-5-3 3,1-2 8,-5 11 17,0 7 12,0 6 0,-3 9 8,3 0-33,0 14-15,3 11-4,0 11 4,2 2 0,2-3-3,2-1-24,-2-6-88,2-6-79,3-11-195,0-11-488</inkml:trace>
  <inkml:trace contextRef="#ctx0" brushRef="#br0" timeOffset="91062.5679">7359 7500 1175,'0'0'86,"0"0"80,0 0 65,0 0-118,0 0-83,0 0-29,0 10 22,4 33 6,-4 7-16,0-1-7,0-1-6,0-4-4,0-7-66,6-5-104,0-9-92,7-15-287</inkml:trace>
  <inkml:trace contextRef="#ctx0" brushRef="#br0" timeOffset="91293.2108">7743 7490 635,'0'0'575,"0"0"-480,0 0 167,0 0-130,0 0-96,0 0-29,3 27 25,-3 5 20,0 4-35,0 0-1,0 3-11,-3-4-5,-4-3-10,4-2-74,3-9-108,0-9-162,13-12-446</inkml:trace>
  <inkml:trace contextRef="#ctx0" brushRef="#br0" timeOffset="91644.1564">8067 7631 1015,'0'0'108,"0"0"-35,0 0 46,0 0-92,0 0-9,0 0 2,43 30-1,-28-20-11,2-7-3,2 1 2,2-4-5,-2 0 0,-6-7-2,-3-7 0,-10 0 6,0-4 3,-12 3 24,-9 1 11,-2 4-17,-3 6 5,3 4-6,1 0-6,-2 20 4,6 3-2,-2 6-6,10 0-11,4-1-4,6 2-2,0-6-32,27-6-54,7-5-51,8-9-149,15-4-213</inkml:trace>
  <inkml:trace contextRef="#ctx0" brushRef="#br0" timeOffset="92208.0144">8544 7652 79,'0'0'782,"0"0"-626,0 0 84,0 0-81,0 0-112,0 0-15,-97-44-15,72 65 11,-1 4-18,13 0-6,6-4 2,7-3-6,0-4-2,10-5-3,7-9 3,11 0-9,4 0-22,-3-9-23,-5-5 24,-6-4 17,-8-3 15,-2-4 6,-2 2-5,0 3 14,-2 8 9,-1 9-6,-3 3-14,0 10-4,0 12-4,0 4 1,0-1-2,6-4-48,11-3-54,8-8-43,12-3 15,8-7 17,7 0 118,3-11 0,-8-10-32,-6-8 19,-15 3 13,-7-4 36,-9 4 55,-3 7 12,0 8-4,-4 8 6,0 3-55,3 0-49,7 6-1,-3 8 0,3 9 2,0-1 0,-1-1 34,-2-1 51,-6 0-25,-4-5-17,0 0 37,-11-3-14,-10-1-6,-6 0-23,-6-3-25,2-4-14,4-1-1,10-3-73,15 0-98,2-20-84,19-9-398</inkml:trace>
  <inkml:trace contextRef="#ctx0" brushRef="#br0" timeOffset="92403.1737">9341 7420 1073,'0'0'98,"0"0"-23,0 0 37,0 0-20,0 0-26,16 97-38,-16-61-5,0-3-18,0-4 0,-7 1-5,7-6-10,0-4-76,0-7-109,0-11-134,13-2-515</inkml:trace>
  <inkml:trace contextRef="#ctx0" brushRef="#br0" timeOffset="92569.1764">9384 7519 1228,'0'0'47,"0"0"117,0 0-53,0 0-64,142-15-27,-78 11-16,-8-1 0,-13 0-4,-21 2-29,-22 2-63,-13-1-62,-25 1-375</inkml:trace>
  <inkml:trace contextRef="#ctx0" brushRef="#br0" timeOffset="93264.4879">7357 7674 656,'0'0'101,"0"0"166,0 0-96,0 0-45,0 0-23,0 0-27,-21 0-16,21 0-30,15 0-17,13 0-3,8 0-10,3 0-2,-4-3-157,-2-3-258</inkml:trace>
  <inkml:trace contextRef="#ctx0" brushRef="#br0" timeOffset="96160.5308">10928 7558 772,'0'0'74,"0"0"89,0 0-5,0 0-45,-83-22-27,48 22-16,-5 7-21,1 13-9,6 3-14,4 5-11,13-2-10,12-1 5,4-1-10,13-3 0,23-7 1,6-3 0,7-11-1,-4 0 3,-6-3-3,-12-14 1,-11-3 7,-7-4 5,-9-7 35,0 1-19,0-1-19,0 8-10,-9 6-8,6 7-43,0 8-39,3 0-119,0 1-136,15 1-217</inkml:trace>
  <inkml:trace contextRef="#ctx0" brushRef="#br0" timeOffset="96468.1589">10928 7558 104,'66'-38'582,"-53"38"-390,-1-1-2,-1 1-65,5 0-19,-3 8-31,0 8-24,4 6-5,-8 2-20,0 0-6,-2-3-9,-4-6-3,-2-2-4,2-4 3,-1-6-1,1-3-2,1 0-4,10 0 5,6-20 11,14-5-15,3-8 3,2 0-1,-4 3 6,-3 7 14,-8 12 30,-12 7-6,-6 4 15,1 0-27,-3 13-28,2 15-1,-1 6-4,0 2-1,-5 3-1,10 1-71,-1-4-97,0-5-149,4-12-817</inkml:trace>
  <inkml:trace contextRef="#ctx0" brushRef="#br0" timeOffset="97481.5529">12555 7238 476,'0'0'155,"0"0"-119,0 0 89,0 0 31,0 0-70,0 0-16,4-2 14,-4 2-12,0-1-4,0 1-17,0 0-5,0-2-1,0 2-5,-16 0-5,-14 0-27,-8 0-4,-4 0-4,-3 5 2,5 5-2,0-2 7,6 1 11,8 1 1,5 0 5,6 0 1,5 3-7,0 7-4,3 9-3,0 8 4,2 6-2,4 6 3,1 4-2,0 1 0,0-2-5,-3-2-2,0-4-6,0-4 4,0-6-2,0-6 2,3-9 0,0-5-2,0-5 1,23-2-3,18-1-1,16-6 0,13 4-6,9-5-93,-7-1-138,2 0-478</inkml:trace>
  <inkml:trace contextRef="#ctx0" brushRef="#br0" timeOffset="98021.8891">12971 7349 1220,'0'0'80,"0"0"122,0 0-4,0 0-94,0 0-54,0 0-30,-2 14-19,2 23 17,0 4 4,0 4-10,0-3-2,0-5-6,-3 1-4,-4-7-2,3-8-42,0-6-82,4-6-90,0-11-226</inkml:trace>
  <inkml:trace contextRef="#ctx0" brushRef="#br0" timeOffset="98237.7168">13001 7390 270,'0'0'820,"0"0"-785,0 0 186,58-82-115,-25 79-35,3 3-22,-4 3-6,-2 17-15,-8 1 12,-9 4-25,-10-2-3,-3 4-1,-16 2-3,-14-1-6,-4-1-2,0-3-92,9-7-86,9-7-218</inkml:trace>
  <inkml:trace contextRef="#ctx0" brushRef="#br0" timeOffset="98524.1819">13330 7394 1044,'0'0'79,"0"0"13,110-16 96,-72 21-124,-1 15-14,-5 10-26,-14-2-2,-10 1-13,-8-5 1,-5-2 5,-13-2-6,-9-6-8,7-8 0,6-3 1,2-3-2,8 0 3,4-9-6,0-15-6,22-5 1,1-2-2,12 1-13,1 5-16,0 8-20,-2 10-42,0 3-78,-8 4-77,-3 0-202</inkml:trace>
  <inkml:trace contextRef="#ctx0" brushRef="#br0" timeOffset="98748.7878">13768 7449 567,'0'0'129,"0"0"86,0 0-116,0 0-22,0 0-39,0 0-7,-45 87-3,69-77 12,13-3 14,2-7 2,6 0-6,1-4 12,-5-9-6,-11-4-9,-10-3-4,-14-4-6,-6-1-14,-3-1-16,-20 2-7,0 10-51,-9 11-43,7 3-145,4 0-192</inkml:trace>
  <inkml:trace contextRef="#ctx0" brushRef="#br0" timeOffset="98934.4676">14115 7389 1012,'0'0'359,"0"0"-224,0 0 54,0 0-142,0 0-43,0 0 36,0 101-13,0-58-15,0-1-12,-3-6-8,0-2-73,-1-10-74,4-8-98,0-8-209</inkml:trace>
  <inkml:trace contextRef="#ctx0" brushRef="#br0" timeOffset="99152.9724">14152 7391 1017,'0'0'25,"0"0"101,0 0 5,99-51-80,-66 51-8,-1 0-7,-8 2 0,-9 10-2,-8 8 7,-7-3-7,-4 2-1,-18 0 0,-8-1-19,-4 2-14,4-3-30,6-1-90,11-6-181,13-10-305</inkml:trace>
  <inkml:trace contextRef="#ctx0" brushRef="#br0" timeOffset="99466.4062">14487 7417 956,'0'0'78,"0"0"-45,0 0 57,0 0-49,0 0-32,98 3-4,-80-3-5,-5 0 1,-4-3 6,-4-11 5,-5 1 36,0-3 58,-6 3-39,-10 2-35,-5 6-9,-3 5-2,-6 0-14,2 15-2,2 8 16,7 5-4,4 2-5,4-5-3,8-1-9,3-2 1,0-5-1,18-1-25,9-8-75,4-5-109,-1-3-212</inkml:trace>
  <inkml:trace contextRef="#ctx0" brushRef="#br0" timeOffset="99722.4721">14767 7407 345,'0'0'649,"0"0"-601,0 0 132,0 0-130,0 0-35,0 0 3,76 50-3,-70-20 12,-6-7 12,0-4 15,0-3 8,-6-8-20,-1-3 19,-2-5-1,5 0-3,3-2-12,1-12-29,5-8-16,17-3-7,11-6-37,3 4-27,-7 4-30,-7 12-43,-12 6-104,-4 4-156</inkml:trace>
  <inkml:trace contextRef="#ctx0" brushRef="#br0" timeOffset="100710.3254">15820 7486 203,'0'0'534,"0"0"-498,0 0 171,0 0-101,0 0-21,0 0 13,0 0 4,19-72-25,-38 65-20,-11 3-20,-9 4-13,-5 4-9,1 9-1,8 3-2,12 2-12,12 1 0,11-2-6,0 3 1,26 2 4,11-1-2,5-2 3,13-2 0,0 2-11,-6-3 4,-10 0 4,-17-2 3,-15-4-1,-7 0 5,0-3 3,-12 0 34,-14-4 6,-9 1-12,-5-4-28,0 0-4,7 0-3,9-10-26,14-7-55,10-6-67,3-2-227,26 0-422</inkml:trace>
  <inkml:trace contextRef="#ctx0" brushRef="#br0" timeOffset="101431.2367">16129 7473 1045,'0'0'102,"0"0"199,0 0-188,0 0-89,0 0-20,0 0 0,0 44 5,-3-19-3,3-2 0,0 1-6,10 0 3,8-9-3,5-5-1,0-3-10,4-7-29,2 0-28,-4-13 30,-6-8 9,1-4 6,-10-2 13,-3-3 10,-5 8 0,-2 5 1,0 8 5,0 9 13,0 0-11,0 5-8,0 12-6,0 7 5,7-2 0,11-1 0,6-2-1,9-6-3,6-9-26,0-4-51,-3 0-66,-6-3-19,-4-18-6,-8-5 93,-6-10 80,-4-3 35,-8-6 57,0 2 17,0 3-7,0 9-22,0 13 14,0 9-24,0 8 6,0 1-72,0 14-4,-4 17 0,-3 4 0,4 8 2,-2-4-2,0 0 1,5-6 1,-2-5-2,2-9-10,0-8-24,0-2-6,0-8-15,0-1-9,12 0 40,8-17 17,5-4-8,3-5-22,4 1-17,-3 4 30,4 5 24,-4 7 0,-6 5 43,-7 4 52,-10 0-41,-2 4-20,-4 10 38,0 1-2,-20 3 0,1-2-13,-4-1-23,1-5-21,5 0-9,6-4-4,6-1-55,5-5-117,15-5-164,22-15-491</inkml:trace>
  <inkml:trace contextRef="#ctx0" brushRef="#br0" timeOffset="101701.4524">17212 7369 213,'0'0'884,"0"0"-879,-89-16 195,63 16-126,2 10-31,9 5-15,9 4-23,6-2-4,0 5-1,0-1 0,15 3 0,5-2-2,-1-3 6,0-2-4,-2-3 2,-12-4 4,-3-3 34,-2-1 10,0 0-3,-10 1 9,-14 0-20,-1-1-36,2-5-3,10-1-113,10 0-92,3-17-220</inkml:trace>
  <inkml:trace contextRef="#ctx0" brushRef="#br0" timeOffset="102158.011">17412 7424 874,'0'0'156,"0"0"-122,0 0 117,0 0-66,80 25-49,-59-25-19,0 0-14,-6-3-3,-6-14 7,-8-2 1,-1-8-2,0 7 1,-10 0 11,-10 9 42,-3 11-9,-6 0-40,0 22 2,3 13-2,8 0-8,6 2 6,8-3-9,4-1 0,11-5 0,16-8 0,8-7-1,2-7-11,9-6-36,13 0-15,5-19-18,3-4 59,-8-13-77,-17-8 52,-12-9 28,-12-9 19,-11 3 48,-5 9 53,-2 13 15,0 15-18,0 15-17,-5 7 1,-9 27-77,-6 15 1,-3 11 0,3 3-5,8 0-1,4-3-5,3-9-101,5-9-66,0-11-146,0-15-180</inkml:trace>
  <inkml:trace contextRef="#ctx0" brushRef="#br0" timeOffset="102309.6979">17795 7414 1245,'0'0'154,"0"0"96,0 0-146,0 0-80,0 0-23,0 0-2,100-14-3,-47 11-104,12-3-75,8-2-108,12-1-315</inkml:trace>
  <inkml:trace contextRef="#ctx0" brushRef="#br0" timeOffset="102932.4747">18581 7263 1034,'0'0'42,"0"0"147,0 0-77,-88-27-62,61 29-20,2 18-16,4 7-5,9-1-9,7 1-1,5-2 0,0-5-4,15-3 2,9-6-11,4-5-18,5-6-13,2 0-63,-5-10 8,-5-11 79,-5-4 21,-7-1 32,-4-1 53,-1 7 0,-5 10-15,-1 7-19,1 3-40,1 7-11,4 10-1,7 2 1,3-2 5,3-3-5,2-6 2,3-5-2,0-3-3,2-2 0,-1-16-5,-8-4 7,-9-4-1,-5-3 2,-3-2 1,-2-2 5,2 4 14,-1 8 23,-1 12-10,0 9-2,0 9-31,-1 25-5,-15 16 5,-3 12 0,-1 10 0,-6 7 0,0 0 0,-2-8 0,1-7 1,3-17 0,-1-13 1,0-11 11,-1-16-3,-4-7 24,8-6 16,0-21-10,9-9-10,13-12-8,0 2-11,25 3-11,5 10-1,2 13-18,-6 15-30,-1 2-20,0 3-51,2-4-129,0-6-385</inkml:trace>
  <inkml:trace contextRef="#ctx0" brushRef="#br0" timeOffset="103523.0044">19767 7182 621,'0'0'333,"0"0"-237,0 0 131,0 0-108,0 0-36,0 0-47,-18-36-10,0 29 8,-3 4-5,-9 3 7,-3 0 13,-5 13-11,-4 15-2,7 2-11,7 1-6,15 2-10,8 0-7,5-5 2,23-3-1,17-4 3,12-5 15,11-7-15,3-2-3,-1-7-3,-2 0-69,-15-10-129,-7-9-134,-14-8-357</inkml:trace>
  <inkml:trace contextRef="#ctx0" brushRef="#br0" timeOffset="103725.3014">20123 7110 1340,'0'0'64,"0"0"208,0 0-165,0 0-104,0 0 12,0 0 34,-4 92-20,4-56-13,0-3-11,0-2-5,0-5-4,0-2-57,0-9-97,10-8-80,14-7-183</inkml:trace>
  <inkml:trace contextRef="#ctx0" brushRef="#br0" timeOffset="103958.0318">20392 7207 946,'0'0'136,"0"0"129,0 0-93,0 0-73,0 0-54,0 0-27,-70-5-11,31 19 8,6-1 3,11-4 21,7-4 0,7 0-5,7-4-12,1 7-10,0 3-11,13 6-1,16 9 6,12-2-6,6 4-3,5-5-58,-2-6-131,-6-3-210,-1-11-646</inkml:trace>
  <inkml:trace contextRef="#ctx0" brushRef="#br0" timeOffset="104340.6642">20668 6889 60,'0'0'1204,"0"0"-1145,0 0 169,0 0-123,0 0-92,122-33 16,-65 40 3,-4 8 1,-5 4 4,-11 3-4,-7 3 4,-10 3-7,-4 4 0,-8 9-2,-5 2-3,-3 5 1,0 1-4,0 4-6,-7 4-16,0-3 0,-1 0 0,0-3 0,-3-5 0,-1-10 0,-1-7 0,1-9 0,-4-6 0,-4-5 0,-8-2 0,-15-4 0,-7-3 0,-8 0 0,-3-7 0,-2-9-14,2-6-226,6-5-521</inkml:trace>
  <inkml:trace contextRef="#ctx0" brushRef="#br0" timeOffset="106785.7177">21397 7174 43,'0'0'895,"0"0"-887,0 0 16,0 0 84,0 0 42,0 0-74,-3-76-52,63 71-13,14 5 20,5 0 8,3 20-16,2 10-6,-5 12-6,-5 18-7,-18 14-2,-25 14-2,-31 8 1,-18 3 0,-46-1-1,-22-8 0,-16-6 0,-17-13-8,-15-10-11,-23-6 1,-28-12-5,-27-9 9,-26-16 8,-40-11 2,-43-7-12,-48-6 13,-45-15-4,-32-8-20,-19-3-7,-12 4 30,-7 3 4,1 6 6,15 8-5,20 5 17,42 2 9,55 4 3,57 0 3,61 21-23,57 11-2,60 14 4,53 8 2,52 8 2,22 7-14,36 7-4,12 4 2,-2 2-22,4-2 1,-1-5-1,-2-10-52,-3-7-13,-2-9 11,-2-8 35,-3-10 31,-1 2 10,0-5 0,-3-2 5,1-1 12,0-1 11,7-5-10,14-5 26,8-1-19,19-6 6,9-3-4,3-1-7,1-3-6,-4 0-10,-2-2 5,-17-6-7,-16 6 4,-16 2 1,-21 0-4,-12 0-2,-8 0 5,-8 0 7,0 0 0,-2 0-9,0 0-4,-4-2-76,-11-4-188,2-4-311</inkml:trace>
  <inkml:trace contextRef="#ctx0" brushRef="#br0" timeOffset="107122.3228">16067 9006 1383,'0'0'110,"0"0"-101,0 0 146,0 0-47,0 0-47,0 0-31,-35-42-25,42 56 0,7 3 4,6 0-2,1 3-2,0-3-1,5-4 0,4 0 0,-1-3-1,3-3 1,-8-2 7,-7-3 7,-11 0 12,-4 1-7,-2 2 7,0 7-1,-19 5-29,-14 10 0,-12 6 0,-9 4 0,-6 4 0,-7 2 0,-2-2-98,-6-2-255,-1-16-811</inkml:trace>
  <inkml:trace contextRef="#ctx0" brushRef="#br0" timeOffset="108746.427">17062 8470 274,'0'0'386,"0"0"-257,0 0 113,0 0-51,0 0-47,0 0-38,0 0-24,-11 0-19,-10-3-32,-3 0-7,-3 0-1,-1 3 2,2 0-3,6 0 8,3 0-5,5 3-7,2 3-6,0 11-11,-3 3-1,1 13 3,2 9 0,3 6-1,4 8-1,-2 6 2,2 1-1,-4 7 2,-5-2 0,0-5-4,-2-3 0,-1-11 0,6-5 3,5-11-4,4-4 1,0-9 0,10-3-1,25-10-3,15-7 4,13 0-8,10-14-31,3-6-73,-4 6-62,-16 1-301</inkml:trace>
  <inkml:trace contextRef="#ctx0" brushRef="#br0" timeOffset="109241.6501">17937 8698 1254,'0'0'124,"0"0"37,0 0 32,0 0-92,0 0-45,0 0-19,-5 0-18,5 1-15,-2 18-4,-2 9 0,0 8 4,-8 3 2,6 0-3,0-2-3,1-3 0,4-6-13,1-6-60,0-6-91,1-13-122,16-3-229</inkml:trace>
  <inkml:trace contextRef="#ctx0" brushRef="#br0" timeOffset="109450.8728">17980 8722 1188,'0'0'89,"0"0"116,0 0-40,3-79-93,19 72-29,2 3-25,7 4-4,1 0 10,-7 8-14,-4 8-1,-10 4-4,-4 3 0,-7 2-5,0 0 0,-18 1-5,-3-2-39,1-5-61,7-2-93,10-14-190,3-3-453</inkml:trace>
  <inkml:trace contextRef="#ctx0" brushRef="#br0" timeOffset="109870.172">18271 8726 1143,'0'0'69,"0"0"96,0 0-59,99-14-72,-69 31-3,-8 3-5,-8 2-10,-9-2-8,-5-3 3,0 0-9,-6-4-2,-5-5-1,4-4-2,4-2-9,1-2-16,2 0 18,0-16-3,6-6-82,18-4 14,8 6 4,5 1-18,1 9 29,-6 3 14,-11 4 52,-10 3 2,-7 0 1,-4 0 5,0 10 23,-4 8-4,-4 3-1,5 2-14,3-3-2,0-5-9,15-5 6,3-6 30,2-4 37,3 0 26,-5-10 19,-2-6-33,-8-4-12,-5-2-24,-3-2-17,0 4-33,-5 1-25,-2 7-59,0 6-95,7 6-169,0-2-377</inkml:trace>
  <inkml:trace contextRef="#ctx0" brushRef="#br0" timeOffset="110042.0203">18879 8686 1038,'0'0'365,"0"0"-215,0 0 31,0 0-125,0 0-55,0 0 19,4 79 5,-4-39-10,0 2-13,0-3-2,-2-2-41,-7-4-51,0-8-103,3-13-162,6-8-273</inkml:trace>
  <inkml:trace contextRef="#ctx0" brushRef="#br0" timeOffset="110237.3067">18999 8721 1189,'0'0'105,"0"0"45,0 0-17,0 0-98,95-48 4,-74 48-18,-1 3-3,-10 11 0,-4 1-5,-6 2-4,0 2 3,-14 1-12,-8 4 0,4-5-65,2-2-87,13-10-192,3-7-405</inkml:trace>
  <inkml:trace contextRef="#ctx0" brushRef="#br0" timeOffset="110505.7379">19415 8722 1102,'0'0'63,"0"0"10,0 0 37,0 0-94,0 0-4,82-36-12,-78 35 1,-4-2 17,0-1 80,-1-1-10,-17-3-63,-3 3-20,-9 4-3,-1 1 7,-6 2 8,4 15 4,8 6-4,5 0-12,8 2-5,11 0-5,1-2 5,11-5-47,19-5-41,8-8-70,2-5-117,6 0-424</inkml:trace>
  <inkml:trace contextRef="#ctx0" brushRef="#br0" timeOffset="110745.605">19691 8663 1122,'0'0'85,"0"0"135,0 0-160,0 0-49,0 0-11,0 0 11,40 86-4,-36-61 2,-4-5-8,0-9 2,0-5-2,0-6 1,0 0 3,0 0 44,0-6 55,0-12-77,0-4-21,6-2-6,12 4-11,8 4-32,1 4-43,2 1-113,6 2-201</inkml:trace>
  <inkml:trace contextRef="#ctx0" brushRef="#br0" timeOffset="111408.5084">21263 8744 943,'0'0'215,"0"0"-115,0 0 145,0 0-141,0 0-60,0 0-25,-16-15-12,-13 15-7,-4 0-2,-4 10 2,-2 5 0,8-1 2,8 3-2,11-3-6,12 2-4,0-3 3,9 3 3,21-3 4,12 2-5,7-6 1,0 0 2,-8-5 4,-16 3 0,-13-5-2,-10-2 0,-2 3 9,0 5 24,-19 1-6,-7 4-2,-9 0-8,-5-3-10,4-3-7,5 0-38,8-4-61,16-3-101,7 0-209</inkml:trace>
  <inkml:trace contextRef="#ctx0" brushRef="#br0" timeOffset="112134.8114">21579 8757 956,'0'0'289,"0"0"-190,0 0 102,0 0-150,0 0-51,0 0-17,0 8 6,-1 15 11,1 0 2,0-3-2,3-4 0,14-3-2,3-6-5,4-5-9,6-2-4,4-3 8,-2-17 1,0-5 1,-7-2 10,-5 1 0,-7-1 5,-7 12 14,-5 4 11,-1 6 9,0 5-7,0 0-32,0 5-5,0 12-38,1 5 43,9 1 0,6-1-5,5-5-7,9-2-28,9-8-2,3-7-7,0 0 22,-2-3-56,-9-16 27,-6-6 49,-11-5 7,-7-2 7,-4-4 23,-3 6 38,0 3 0,0 6-3,0 12-12,0 6-16,0 3-23,0 0-14,0 19-24,0 8 10,0 10 14,0 3 4,-7-5-4,-1-5-4,-1-3 3,-1-10-7,2-6 1,1-4 2,7-5 10,-2-2-5,2 0 2,0 0 6,2-8 15,13-8-22,9-7-1,7 2-1,7 2-6,9 2 0,1 7 4,0 8 2,-6 2 0,-19 0 1,-11 0-4,-12 9 4,0 4 9,-15 4 29,-12-1-13,-8 1 2,-3-3-7,1-4-12,1-2-8,11-4-10,7-4-77,15 0-93,3-5-177</inkml:trace>
  <inkml:trace contextRef="#ctx0" brushRef="#br0" timeOffset="112427.4648">22723 8663 886,'0'0'229,"0"0"-186,0 0 150,0 0-159,0 0-23,-91 0 3,77 15-1,6 0-5,6-1-3,2 1-4,0 2 1,13 2 1,3 0 1,1-2 2,-3-3-3,-6-1-2,-6-6 7,-2 0 18,0-2 26,-5 1-1,-9-2-18,-5-2-13,2-2-20,4 0-15,10-5-79,3-11-164,16-14-385</inkml:trace>
  <inkml:trace contextRef="#ctx0" brushRef="#br0" timeOffset="112886.651">22962 8702 860,'0'0'133,"0"0"-80,0 0 44,0 0-27,0 0-4,103 14-28,-78-14-18,-1-4-15,-8-9 14,-2-4 10,-10-2-1,-4-1 20,0 0-4,0 3-11,-13 4 13,-11 13-20,-3 0-26,-6 10-6,2 19-3,4 0 9,6 3 5,9-1-1,9-4-2,3 0-1,6-1-2,21-9 0,13-5-21,11-9-6,9-3-6,5-8-24,0-13-34,-3-8-57,-7-8 35,-8-5 110,-10-8 4,-9-6 46,-11 6 63,-8 7-6,-7 20 19,-2 10-27,0 13-4,0 6-91,-10 24-4,-6 10 4,1 4 0,0 2-5,5-3-14,-1-6-65,5-6-55,1-7-117,4-15-163</inkml:trace>
  <inkml:trace contextRef="#ctx0" brushRef="#br0" timeOffset="113042.0751">23420 8643 1317,'0'0'121,"0"0"98,0 0-165,82-40-41,-28 30-5,5 1-5,-1 0 2,-4 1-10,-10 2-45,-14 2-90,-10-3-124,-12-3-361</inkml:trace>
  <inkml:trace contextRef="#ctx0" brushRef="#br0" timeOffset="114046.0617">18742 9977 922,'0'0'44,"0"0"174,-12-72-80,-3 48-48,-7 7-14,1 5-49,-6 7-2,0 5-14,-1 5-11,3 14 0,7 2 0,10 1 0,8 5-2,0 0 4,19-6-3,16-4 1,15-9-27,3-8-4,1 0-37,-8-14-1,-14-5 14,-10-1-17,-9-7 58,-9 3 14,-4 2 2,0 5 43,0 7 26,0 7-5,-1 3-12,-2 0-54,1 6-20,2 13 1,0 0 10,8 3 9,16-5 1,2-5-1,6-5 0,1-7 0,-5 0 0,-3-16 5,-5-4 2,-6-2 13,-4-5-16,-6 3 5,-1-3 5,-3 2 11,0 9-9,0 5 6,0 11 12,0 2-34,0 30-7,-7 17-3,1 18 4,2 5-1,3 3-9,-2-2-23,-3-13 3,-3-11 6,-3-15 17,-7-15 13,-5-9 2,-3-10 23,-2-6 53,3-21-31,4-10 3,5-5-2,13-4-20,4-1-10,2 14-8,17 10-10,3 10-2,8 6-31,6 5-42,12 2-41,5-8-186,7-1-421</inkml:trace>
  <inkml:trace contextRef="#ctx0" brushRef="#br0" timeOffset="114586.5334">20433 10006 332,'0'0'773,"0"0"-758,0 0 167,0 0-89,0 0-33,0 0 0,-38-75-20,23 66-5,-6 1-5,-4 8-14,-7 0-13,-1 3 1,1 14-4,8 2-1,13 8-3,11-4-5,9-3 8,30-6-2,12-6-10,7-8 7,-4-2 6,-14-15 5,-15-6 9,-13 1 24,-8 1 11,-4 0-16,0 1-26,-1 8-7,-6 7-50,5 0-63,2 5-115,0 0-223</inkml:trace>
  <inkml:trace contextRef="#ctx0" brushRef="#br0" timeOffset="115676.4772">20566 9994 613,'0'0'137,"0"0"189,0 0-149,0 0-22,102 9-62,-61-15-30,1-10-44,-2-4-13,-1-7-3,-7-5-3,-3-6-12,-11-1-7,-6 0 12,-11 5 7,-1 8 3,0 7 6,-1 11 25,-8 8-9,-4 0-25,-8 11-9,-6 19-1,3 6 5,6 3 5,11 4-1,7-1-1,0-8 0,19-4 1,11-7 1,7-10-16,4-10-12,4-3 0,1-6 2,-1-18-25,-4-8-10,-7-7 22,-8-8 21,-10-2-6,-6-2 24,-6 5 1,-3 7 30,-1 12 11,0 11 1,0 10 17,0 6-25,0 0-35,0 22-18,0 12 16,0 8 2,-1 5 3,1 2-3,0-9 3,0-1-3,0-9-1,0-6 1,0-8 0,0-7 1,3-4-1,7-5-2,8 0 0,6-17 2,7-5 0,6-6 0,5 2-7,-3 5-3,-9 4 8,-11 14-2,-14 1 2,-5 2-4,0 0-14,0 0-23,0 5 1,3 12 41,1 2-1,6 0-7,3-2-1,9-2-19,3-5 1,2-3 10,3-7 18,0 0 0,-5-10 2,2-9 0,-3-6 2,-5 0-2,-7-3 2,-6 2-1,-6 4 6,0 9 10,0 4 21,0 7-1,0 2-35,-9 10-4,2 11-7,-2 4 7,4 5 0,5-3 3,0-5-3,0 1 0,12-6-3,8-8-33,10-5-48,11-4-28,7 0 8,4-16-44,-3-4-232,-8-4 12,-4-5 368,-3-7 43,-5 2 128,-4 5 17,-7 6-33,-9 12 40,-3 9-34,0 2-92,1 0-44,1 16 3,-1 6 37,-5 5-51,-2 0 7,0 3 10,-15-5 5,3-3-7,3-10-4,4-5 7,5-7-8,0 0 2,0 0 40,15-5 30,14-14-29,8-7-56,6-4-11,4 1-12,3 5-43,-5 9-30,-16 11-88,-19 4-139,-10 0-220</inkml:trace>
  <inkml:trace contextRef="#ctx0" brushRef="#br0" timeOffset="116077.5475">20712 9852 597,'0'0'410,"0"0"-295,0 0 41,0 0-115,118-17-31,-36 10 5,19 0-4,10-3-6,4-2-5,-6-1-100,-18-1-168,-21-6-645</inkml:trace>
  <inkml:trace contextRef="#ctx0" brushRef="#br0" timeOffset="116596.2508">23203 9597 938,'0'0'214,"0"0"-2,0 0 36,0 0-109,0 0-21,0 0-47,12-43-27,-12 43-24,0 3-20,0 18-8,0 8 4,0 13 4,-6 2 2,-2 3 0,1-4-4,0-5 0,7-5-46,0-9-50,0-8-99,13-8-145,14-8-266</inkml:trace>
  <inkml:trace contextRef="#ctx0" brushRef="#br0" timeOffset="116852.7335">23511 9663 1082,'0'0'101,"0"0"117,0 0-83,0 0-121,0 0-9,-84 19-8,51-4 6,10-6-1,12-5 14,6-4 26,5 0 32,0 0 6,0 0-1,0 0-29,0 0-29,0 0-16,8 6-5,16 6-1,10 3-1,10-1-7,3 1-42,4-1-66,0-4-115,1-10-212</inkml:trace>
  <inkml:trace contextRef="#ctx0" brushRef="#br0" timeOffset="117248.6308">23862 9668 101,'0'0'944,"0"0"-852,0 0 102,0 0-131,0 0-57,0 0 2,19 5 33,-6 2-20,-3 0 1,-1-4-3,-4-3-10,-1 0 11,-4 0 9,0 0 18,0 0 29,0-5-38,0-7-29,-13 2-7,-4 0-2,1 6-2,2 3 2,3 1-3,0 0 1,0 0 2,-2 1 0,3 3 9,1 2-3,5-5-2,2-1-3,2 0 1,0 0 0,0 0 10,0 0 9,0 0 6,0 0-7,0 0-7,0 0-9,0 0-4,0 0-1,0 0-30,6 0-48,9 3-66,-2-3-98,-2 0-320</inkml:trace>
  <inkml:trace contextRef="#ctx0" brushRef="#br0" timeOffset="118307.8344">23534 9629 269,'0'0'484,"0"0"-328,0 0 32,0 0-44,0 0-57,0 0-13,0-5-12,0 5-9,0 0-4,-6 0-5,-20 0-7,-6 0-22,-9 0 14,-4 5 6,0 6 1,2 6-14,5 3-2,9 2-9,5 5 0,8-4-3,10 4-2,6 0 0,0-5-6,22 0 1,14-1 0,14-4-1,11-8 2,8-6-2,-2-3-26,-9 0 4,-20 0 0,-17 0 13,-15 0 9,-6 0 0,0 0 1,0 0 4,0 5-5,-14 3-4,-11 1 4,-5-1 6,-6-4 2,-3 1-4,-2-5 2,-3 0-3,6 0 0,5-8 8,15-9-5,6-2 19,11-12-12,1-9-8,5-7-1,18 2-2,7 6-2,6 8-1,2 11 1,-1 10-1,-2 5-6,-7 5 2,-9 0 1,-10 0-4,-7 0-1,-2 0-6,0 0 5,0 0 10,0 0 3,0 0 0,0 0 0,-5 0-3,-17 0-1,-14 7 0,-6 5-3,-4 5 4,3 3-1,6 6 2,9 0-1,9-1 0,8 3 1,8 0 1,3-3-1,0 1 4,20 0-3,13-5-1,13-4-2,11-9-1,7-8-22,5 0-77,-3-6-181,-10-17-289</inkml:trace>
  <inkml:trace contextRef="#ctx0" brushRef="#br0" timeOffset="118533.0862">23991 9601 1138,'0'0'279,"0"0"-134,0 0 83,0 0-168,0 0-60,0 0 0,-29 45 0,16-2 16,1 0-4,2 1-11,-2 1 1,0-8-2,1-3-11,2-7-61,5-10-68,4-6-106,4-11-180</inkml:trace>
  <inkml:trace contextRef="#ctx0" brushRef="#br0" timeOffset="118793.9806">24185 9710 1044,'0'0'223,"0"0"-1,0 0-78,0 0-136,0 0 4,0 0-11,-100 39 16,65-25 6,7-5 9,7-5 7,11-1 20,5-3-1,5 0-8,0 0-5,0 0-21,0 6-8,5 3-16,19 5-1,10 10 0,11-1 0,4 5-18,-3-4-44,0 0-102,-1-4-166,0-10-442</inkml:trace>
  <inkml:trace contextRef="#ctx0" brushRef="#br0" timeOffset="119334.0802">24215 9134 936,'0'0'91,"0"0"139,0 0-51,0 0-85,0 0-40,0 0-40,77-30 10,-30 66 17,3 22 5,1 13-11,-11 16-9,-10 2 3,-18 6-10,-12-4-5,-9-6-7,-28-8-4,-11-12-3,-9-6-2,-4-9-25,0-11-30,6-9-56,15-10-124,10-12-177</inkml:trace>
  <inkml:trace contextRef="#ctx0" brushRef="#br0" timeOffset="119695.5935">24856 10020 1196,'0'0'280,"0"0"-224,0 0 109,0 0-29,0 0-59,0 0-7,0 0-3,0 0-67,0 0 0,0 0 0,0 0 0,0 0 0,0 0 0,0 0 0,0 0 0,0 0 0,0 0 0,0-17 0,3-9-198,4-12-464</inkml:trace>
  <inkml:trace contextRef="#ctx0" brushRef="#br0" timeOffset="126594.3112">3404 11160 515,'0'0'117,"0"0"-23,0 0 91,0 0 4,0 0 3,0 0-9,0 0-112,0 0 39,0 0-9,0 0-40,0 0-20,0 0-11,0 0-9,0 0-14,3 11-3,0 8-4,0 9 0,-3 6 13,3 6-1,-3-2-9,0 3 0,0-7-3,0-3 2,0-3-2,0-6-39,0-8-39,0 0-130,0-14-146,0 0-332</inkml:trace>
  <inkml:trace contextRef="#ctx0" brushRef="#br0" timeOffset="126796.4658">3484 11162 1234,'0'0'93,"0"0"-39,0 0 169,0 0-120,0 0-88,0 0-14,86-39 2,-37 33-3,-1-1-5,-2 1-83,-7 2-86,-14 4-162,-19 0-202</inkml:trace>
  <inkml:trace contextRef="#ctx0" brushRef="#br0" timeOffset="126955.5485">3585 11318 339,'0'0'766,"0"0"-644,0 0 84,0 0-54,0 0-81,0 0-46,-6 6-16,36-6-1,11 0-8,10-3-2,3-7-102,1-4-123,-6-1-225</inkml:trace>
  <inkml:trace contextRef="#ctx0" brushRef="#br0" timeOffset="127241.9818">3989 11202 795,'0'0'444,"0"0"-348,0 0 129,0 0-92,0 0-96,0 0-24,-18 24-9,18 5 18,3-2-8,9-1-10,9 1-3,6-8 3,13-9-4,2-6 0,7-4-1,-4-7 0,-8-16 1,-10 0 4,-11-7 6,-5-7-8,-8-5 3,-3 4-4,0 6-1,0 10-38,0 8-38,-11 11-110,2-1-189,5 4-493</inkml:trace>
  <inkml:trace contextRef="#ctx0" brushRef="#br0" timeOffset="127600.5294">4444 11100 1214,'0'0'148,"0"0"-108,0 0 98,0 0-83,0 0-52,0 0 30,34 63-9,-20-37-16,-4-5-4,-4-2 1,0-2-2,-3-11-1,0-1-1,-3-5-1,7 0 0,4-2 2,4-21 8,7-7-4,1 0-4,0-3 1,-3 8-2,-4 8 1,-7 7-2,-4 10 11,-2 0 6,4 0-13,1 20 2,1 5 16,2 3-15,-3 4-7,-2-2 0,0 0-73,0-3-86,4-8-153,7-9-362</inkml:trace>
  <inkml:trace contextRef="#ctx0" brushRef="#br0" timeOffset="128276.8044">5255 11103 765,'0'0'141,"0"0"-101,0 0 103,0 0-48,0 0-33,0 0 14,12-53 19,-12 43-43,0 0-9,0 3 21,-9 1-10,-10 0-25,-8 6-2,-7 0-15,1 7-3,3 8-4,5 6 1,14 8 1,8 2-3,3 6 0,11-3-1,14 3-2,13-10-2,15-8-3,8-15-46,5-4-61,1-7-95,-4-20-172,-8-5-262</inkml:trace>
  <inkml:trace contextRef="#ctx0" brushRef="#br0" timeOffset="128462.9275">5639 10922 846,'0'0'152,"-5"-76"80,2 56-7,0 10-74,3 10-29,0 0-67,0 6-48,0 27-2,0 11 14,0 9 2,3-2-12,8-1-3,2-6-6,-1-5-3,6-4-39,-3-13-86,1-5-73,-3-12-187,-2-5-366</inkml:trace>
  <inkml:trace contextRef="#ctx0" brushRef="#br0" timeOffset="128708.5506">5672 11040 323,'0'0'706,"0"0"-646,0 0 95,0 0-78,0 0-67,95-48 2,-46 45-4,-10-1-7,-2 3 2,-16-2 4,-6 3 14,-9 0 63,-6 0-10,0 0 10,0 4-17,0 14-41,0 12 52,0 4-42,3 3-26,-3 2-3,0-2-7,0-7-34,0-1-99,0-8-120,-3-12-227</inkml:trace>
  <inkml:trace contextRef="#ctx0" brushRef="#br0" timeOffset="128866.7941">5943 10897 459,'0'0'871,"0"0"-840,0 0 196,0 0-164,0 0-63,0 0-89,24 12 33,13 10-134,7 5-162,2-4-469</inkml:trace>
  <inkml:trace contextRef="#ctx0" brushRef="#br0" timeOffset="129383.683">6340 11047 952,'0'0'60,"0"0"134,0 0-44,-85-26-91,59 33-10,1 12-10,4-2-10,9 3-5,9-1-20,3-3-3,0-1 5,12-6-6,12-4 2,4-5 7,5 0-9,-3-9-3,0-11 2,-2-2-7,-1-5 6,-3 0-2,-3 1 3,-2 6 0,-8 4-1,-4 13 1,-4 3 1,3 0-6,-3 0-2,3 16 5,0 7 3,0 0 1,1 4 4,-1-1-3,0-7-2,5-5 0,-4-4-1,2-6 1,-1-4 0,6 0 6,9-14 3,4-9-6,4-7 14,2-3-14,-3 1 7,-2-1-5,-4 6 18,-8 10 11,-11 8 4,3 9-13,2 0-25,-3 17-5,2 11 4,0 3 1,1 4-56,10-4-12,2-5-65,11-9-160,6-7-106,4-10-100</inkml:trace>
  <inkml:trace contextRef="#ctx0" brushRef="#br0" timeOffset="129865.1644">7132 11018 51,'0'0'594,"0"0"-447,7-71 92,-14 52-67,-8 10-57,-9 8-46,-3 1-40,-1 4-11,1 16-2,6 6-2,8 4-5,6-3-5,7-5-4,0-5 0,7-5-7,12-4-21,3-5-15,8-3 10,3 0-4,-8-11 14,-3-8 21,-2-2 2,-2 0 6,-3 0-5,-3 4 15,-1 4-6,-4 7 4,2 5-11,-2 1-1,2 4-2,0 12 16,3-1-14,6-1 0,2-2-1,6-9 0,4-3 1,-6 0-2,0-10-8,-2-12-12,-1-10 16,-9-7 4,-7-10 11,-1-7 13,-4 0 15,0 0 42,0 12 4,-4 15 17,2 18-5,-1 11-26,3 34-63,-3 22-7,3 20 18,0 9-12,6 2-5,3-6-2,2-7-23,-1-8-124,-4-10-95,-6-16-440</inkml:trace>
  <inkml:trace contextRef="#ctx0" brushRef="#br0" timeOffset="131042.655">8353 10793 55,'0'0'125,"0"0"25,0 0 9,0 0 1,0 0 12,0 0-37,-46 0 3,42-4-57,4 4 41,-2-3-55,2 0-22,0 3 6,0 0-15,0-1-1,0 1 1,0-3-6,0 3-6,0-3-6,0 3-8,0 0 11,0 0-4,0 0-11,0 0-2,0 0-4,0 0 0,6-7 1,12 2-1,0-3 0,-2-1 6,-5 6-4,-5-1 4,-2 4 8,-4-3-3,0 3 0,0 0-8,0 0-3,6-2 1,4-3 0,13-1-1,2 0 0,8 1 0,-6 2 1,1 3 2,-5 5-6,-1 17 3,-1 8-3,-9 2 1,-3 8 2,-2 1-3,-7-2 3,0 0 0,-13-3 0,-6-7 3,-1-5-2,-2-7 1,4-8 2,3-2-4,3-7 0,-3 0-1,0-4-2,-7-12-3,-2-4 0,-5-2 6,3-1-1,-4 5-3,3 5 3,-3 10 1,1 3-9,6 7 0,-2 14 4,14 1 3,8 0-7,3-2 3,5-6-7,23-5 6,7-5 1,10-4 6,7-13 0,4-14 2,-1-2 0,-10-7-2,-9 0 4,-14 5 2,-12 3-3,-7 3-3,-3 13-4,0 5-20,0 4-62,0 3-73,-3 0-101,-4 0-161</inkml:trace>
  <inkml:trace contextRef="#ctx0" brushRef="#br0" timeOffset="133600.1909">8838 10911 930,'0'0'51,"0"0"-16,0 0 54,0 0-61,0 0 3,0 0 22,103 47-24,-61-47-20,1 0-1,-7-1-4,-7-9-2,-6 1 2,-14-1 0,-6-4 6,-3 2 19,0-2 19,-6-2-4,-10 4 2,-4 5-17,-8 7-8,-5 0-7,0 12 8,4 12-1,6 5-7,10 1-6,7 6 7,6-2-5,3-2-7,25-9-3,12-3-7,11-10-36,4-10-49,8 0-122,-2-16-214</inkml:trace>
  <inkml:trace contextRef="#ctx0" brushRef="#br0" timeOffset="133780.662">9481 10885 637,'0'0'414,"0"0"-234,0 0 60,0 0-94,0 0-52,0 0-82,-21-17-6,12 67 11,-5 9-1,3 1-15,4 0 4,3-6-5,4-9-45,0-12-80,1-10-98,15-13-159,3-10-357</inkml:trace>
  <inkml:trace contextRef="#ctx0" brushRef="#br0" timeOffset="133983.0438">9584 10922 706,'0'0'496,"0"0"-445,27-83 129,-8 73-95,-1 10-55,6 0 5,-2 14 2,-5 14-4,-4 3-8,-13 2-6,0-1-2,-22-2-9,-12-4-1,-4-2-7,-2-4-72,5-3-71,16-8-243,12-9-642</inkml:trace>
  <inkml:trace contextRef="#ctx0" brushRef="#br0" timeOffset="134304.7464">9818 10997 12,'0'0'1188,"0"0"-1177,0 0 52,0 0 44,0 0-84,98 4-12,-75-4-4,-5 0-4,-6-6-3,-7-8 0,-1-3 9,-4 0-7,0-2 13,-14 2 29,-8 7-1,-4 3-5,-7 7-9,-2 0-18,2 20 9,4 10-1,11 1 3,10 2-6,8 2-9,0-5-1,0-3-6,15-8-3,12-4-30,9-7-72,3-8-37,-1 0-166,1-16-409</inkml:trace>
  <inkml:trace contextRef="#ctx0" brushRef="#br0" timeOffset="134618.7955">10094 10901 1076,'0'0'99,"0"0"118,0 0-31,0 0-138,0 0-38,0 0 6,-6 57 19,8-23-25,5-5-6,-1-6-1,4-7-3,-3-3 0,0-10-2,2-3-25,2 0-19,5-6 46,6-17 4,-2-6 1,5-8-1,-3-2 1,2 2 17,-2 12-11,-5 10 2,-4 13 5,-4 2-9,4 17-8,7 12 3,0 10-2,-1 2-2,-3-2-39,-10-3-75,-6-7-125,-5-3-415</inkml:trace>
  <inkml:trace contextRef="#ctx0" brushRef="#br0" timeOffset="136221.9703">10896 11044 673,'0'0'108,"0"0"13,0 0 67,0 0-116,2-76-26,-2 60 0,0-5-17,-3 4 16,-9 4 10,-7 1 15,-3 3-43,-1 4-13,-6 5 10,3 0-22,-4 14 8,3 5-10,9 1-1,8 7 0,10-1-3,0-1 0,10-1 3,12-4-1,9-6-2,7-8-16,7-6-10,-3 0-6,4-16-2,-10-8-13,-4-5 25,-3-8 17,-10-8 9,-5-6 9,-4-4 20,-4 6 21,-6 9-1,0 14 6,0 9 2,0 13 28,0 4-21,0 0-43,0 8-21,0 20-5,0 13 2,-3 8 4,3 6-2,0-4-41,6-3-79,10-11-102,4-13-195</inkml:trace>
  <inkml:trace contextRef="#ctx0" brushRef="#br0" timeOffset="136520.5666">11247 10928 897,'0'0'148,"0"0"-59,0 0 87,0 0-161,0 0-13,0 0 3,100-46-5,-82 42 1,-6-3 0,-9-1 0,-3-2 12,0 0 1,0 0 9,-12 3 29,-6 3-23,-3 4-14,-8 10-2,3 13-1,2 11 6,5 2-1,9 3-9,9-2-4,1-3 0,8-9-4,15-5-31,9-7-58,4-9-83,0-4-137,2-4-364</inkml:trace>
  <inkml:trace contextRef="#ctx0" brushRef="#br0" timeOffset="136836.7304">11520 10880 216,'0'0'797,"0"0"-703,0 0 171,0 0-156,0 0-77,0 0-31,0 17 41,0 14-23,0-2-5,3-5-14,-1-7 0,3-4 1,4-6-1,5-4-14,5-3-2,4 0 12,2-20-6,8-4 8,-4-9-3,3 0 5,0 7 3,-6 4 5,-5 9 14,-8 9-9,-4 4 0,-2 3-10,0 13 9,-1 11 0,1 3-1,-4-4-11,3 1-35,7-7-59,10-7-69,7-3-196</inkml:trace>
  <inkml:trace contextRef="#ctx0" brushRef="#br0" timeOffset="137025.4958">12257 10793 997,'0'0'206,"0"0"-87,0 0 130,0 0-171,0 0-60,0 0 2,-79 36 6,78-5-20,1-2 0,0-7-6,8 2-37,13-12-90,3-4-99,10-8-135</inkml:trace>
  <inkml:trace contextRef="#ctx0" brushRef="#br0" timeOffset="137391.7575">12479 10803 948,'0'0'190,"0"0"-28,0 0-30,0 0-69,0 0 7,0 0-39,3 72-24,6-62-3,4-4-4,4-6-23,-2 0-3,-5-6 17,-1-10 4,-5-3 5,0-5 4,-4 1 2,0 9-6,0 8 2,0 6 2,0 22-3,-14 16-1,-6 13 4,-2 10-3,0 1 4,-4 1 4,3-7 12,-1-2 8,3-15-5,-1-8 39,1-9-10,-5-12-4,1-5 9,-5-5-18,1-8-23,3-16-4,-1-6-13,5-7-18,1 1-62,6 3-150,-1 8-227</inkml:trace>
  <inkml:trace contextRef="#ctx0" brushRef="#br0" timeOffset="150053.9124">983 14270 1229,'0'0'93,"0"0"-51,0 0 185,0 0-137,0 0-74,0 0-8,0 0-3,75-25 16,-38 25-17,-7 0 1,0 0 0,-3 0-5,-8 0-41,-1 0-140,-12 0-196,-6 6-247</inkml:trace>
  <inkml:trace contextRef="#ctx0" brushRef="#br0" timeOffset="150196.2966">928 14425 357,'0'0'611,"0"0"-538,0 0 9,0 0 45,0 0-74,0 0 7,15 25-29,30-25-19,1-17-12,-1-3-101,-5-4-220,-4-6-425</inkml:trace>
  <inkml:trace contextRef="#ctx0" brushRef="#br0" timeOffset="150412.5074">1182 14205 820,'0'0'232,"0"0"-38,0 0 29,0 0-93,0 0-82,0 0-39,-33-23-7,63 46 8,10 7 10,-4-3-9,-2 1-11,-7-7 19,-9-2 3,0-2-4,-12-5 4,-6 0-4,0 0-11,-27 8 8,-18 4-10,-7 6-5,-7 5-46,6-1-137,8-7-342</inkml:trace>
  <inkml:trace contextRef="#ctx0" brushRef="#br0" timeOffset="151312.4906">2839 13858 992,'0'0'50,"0"0"145,0 0 13,0 0-111,0 0-13,0 0-25,-30-39-10,30 39-19,0 0-19,0 0-11,0 0-5,2 13 4,17 4 1,-1 2 4,5-7-4,3-1 0,4-5 0,1-3 4,5-3-4,-3-9-10,0-14-16,-5-4-3,-7-6 20,-12-6-1,-3 3 10,-6 2 2,0 6-1,0 11 2,0 9 2,0 8 5,0 0 12,0 0-22,0 4-12,0 16 2,0 6 10,7 11-1,5-2 1,8-4-2,6-1 2,3-10 1,1-8-1,7-7 0,-3-5 0,-1-2 0,0-18-13,-8-8-1,-1-3 3,-9-6-18,-9-1 26,-6 1 1,0 1 3,-9 3-1,-10 9 0,2 8 1,4 6 4,4 10 15,3 0-6,-2 17-14,-3 15 0,0 11 14,2 4 4,2 6-5,4 6 1,-2 0-7,2-2-3,-3-3 5,-4-13-9,1-1 0,2-7-2,2-10-16,-3-3-46,1-10-74,-3-6-93,5-4-278</inkml:trace>
  <inkml:trace contextRef="#ctx0" brushRef="#br0" timeOffset="151486.7031">3015 13442 1210,'0'0'58,"0"0"56,0 0 85,0 0-144,0 0-55,0 0-15,34-37-62,-7 37-145,-5 3-320</inkml:trace>
  <inkml:trace contextRef="#ctx0" brushRef="#br0" timeOffset="151988.2977">4362 13534 268,'0'0'494,"0"0"-345,0 0 111,0 0-31,0 0-75,0 0-33,3-37-35,-3 37-36,0 0-18,0 4-20,0 17-10,0 11 16,0 4 25,0 3-26,0 2 3,0-2-19,0-2 7,0-1-8,0-6-2,-3-3-10,0-8-40,3-9-76,0-10-97,12 0-221,9-27-342</inkml:trace>
  <inkml:trace contextRef="#ctx0" brushRef="#br0" timeOffset="152318.0916">4437 13534 634,'0'0'311,"0"0"-197,-8-82 105,16 60-97,17 1-64,9 8-15,5 3-13,1 10 9,-1 0-5,-2 14-17,-14 14 0,-8 6-15,-15 2 2,0 3-1,-23 2 6,-15-5-4,3-7-1,-1-10-4,11-8-4,4-8 3,8-3 1,1 0 10,1-9 20,2-8 32,-1 4-14,10 5-5,0 5 7,0 3-31,0 0-19,22 8-4,11 12 4,16 5-2,-1 5 2,4 1-49,0 1-121,-10-2-232</inkml:trace>
  <inkml:trace contextRef="#ctx0" brushRef="#br0" timeOffset="153202.6231">4972 13624 703,'0'0'157,"0"0"12,0 0-8,0 0-81,0 0-39,0 0-4,0 16 40,16-6-40,1-6-15,5 1-1,1-5-15,6 0 4,-2 0-8,-6-2-1,-3-12-2,-6-3-14,-9 0-5,-3-2 5,0 0 2,0 6 13,-15 6 5,-6 7 3,-4 0 6,2 7 5,-3 13 4,6 6 0,2 7-5,8 0 10,4 1-5,6-3-4,0-1-3,6-4-6,16-1-9,11-7-1,3-8-8,7-10-78,-1 0-83,-2-5-233</inkml:trace>
  <inkml:trace contextRef="#ctx0" brushRef="#br0" timeOffset="153399.1516">5397 13428 607,'0'0'518,"0"0"-358,0 0 91,0 0-118,0 0-97,0 0-34,0-6 16,15 43 49,-3 5-49,-3 1-7,0 0-9,-1-1-2,5-1 0,0-7-76,7-9-126,12-14-215</inkml:trace>
  <inkml:trace contextRef="#ctx0" brushRef="#br0" timeOffset="153930.9309">5793 13462 937,'0'0'125,"0"0"79,0 0 4,0 0-140,0 0-33,0 0-18,-53 10-15,42 16 9,8 1-2,3-4-8,0-3-1,0-4 0,17-3 0,1-6-8,0-7-9,0 0-17,-2 0 15,-2-14 7,-1-3 5,-7-2 7,-3 2 4,-3 8 1,0 6-5,0 3 5,0 0-5,6 0-2,-3 19-9,9 8 11,0-5 2,7 2 0,8-7-2,2-5 0,8-5-5,0-7-42,-1 0 14,-11-13 0,-4-10 28,-12-7 5,-3-6 5,-6-7 14,0-3 22,0 0-15,0-1-2,-6 14 3,0 13 1,6 11 21,-3 9 11,3 9-60,-3 18 11,0 16-11,3 4 9,0-1-8,0 0-1,6 0 0,5-10-19,6-9-90,3-7-67,-1-11-149,-1-9-174</inkml:trace>
  <inkml:trace contextRef="#ctx0" brushRef="#br0" timeOffset="154186.4555">6186 13477 851,'0'0'108,"0"0"65,0 0-107,0 0-53,0 0 4,0 0-11,73 0 5,-48 0-6,-2 0 5,-10 0 28,-6 0 29,-3 0 17,-1 0-28,0 4-22,0 9 2,0 4 7,4 6-16,-7 4-11,3 2-10,-3 1-6,0-4-6,2-1-82,14-3-80,2-9-71,10-10-341</inkml:trace>
  <inkml:trace contextRef="#ctx0" brushRef="#br0" timeOffset="154327.9742">6565 13316 1146,'0'0'61,"0"0"151,0 0-200,0 0-12,0 0-54,0 0-119,103 63-176</inkml:trace>
  <inkml:trace contextRef="#ctx0" brushRef="#br0" timeOffset="154792.3624">6937 13435 734,'0'0'259,"0"0"-114,0 0 53,0 0-104,0 0-38,-87-27-31,78 27-2,4 8-9,5 1-14,0-1 0,0-2-2,11 2 2,8-5-14,4-3-26,2 0-21,2 0-20,-2-5 34,-7-7 2,0 1 21,-5 2 21,-2-2 0,-2 9-10,-3 2 12,-2 0-4,2 0 1,0 13 4,3 2 2,3-1 4,-3-1-3,2-6 3,1 0 9,1-7-2,3 0 10,-4 0 14,9-17 25,-3-5 6,3-6-19,-5 1-14,-7 5 21,-3 5-11,-3 7 6,-3 8 4,0 2-26,1 2-29,1 21-4,7 8 4,-3 8 9,-3 6-9,6 5 0,-3 4-9,1-5-106,-3-4-267</inkml:trace>
  <inkml:trace contextRef="#ctx0" brushRef="#br0" timeOffset="155380.4971">8360 13366 853,'0'0'184,"0"0"26,0 0 16,0 0-99,0 0-26,0 0-14,7-59-55,-7 59-22,0 17-10,3 11 1,-3 6 32,0 5-16,0 0-10,0-2-1,0-1-6,0 0 0,0-6-43,0-7-100,0-6-155,0-14-406</inkml:trace>
  <inkml:trace contextRef="#ctx0" brushRef="#br0" timeOffset="155692.3287">8333 13314 929,'0'0'66,"0"0"134,0 0-89,80-77-56,-38 70 1,1 4 2,-2 3-13,-6 10-27,-19 17-2,-12 9-4,-4 0 9,-20 0 4,-13-3-12,2-3-13,1-7 5,8-9-5,6-5 4,7-6 0,7-3-2,2 0 8,0 0 35,0 0 1,0 0-18,10 5-28,20 4-2,18 1 1,13 7 2,12 2-2,-2-2-103,3-3-146,2-6-459</inkml:trace>
  <inkml:trace contextRef="#ctx0" brushRef="#br0" timeOffset="155902.5374">9478 13254 1278,'0'0'114,"0"0"47,0 0-77,0 0-74,0 0 38,6 104-35,-3-62-7,-3 0-6,0-3-61,0-2-173,-9-11-332</inkml:trace>
  <inkml:trace contextRef="#ctx0" brushRef="#br0" timeOffset="156077.1549">9402 13108 1099,'0'0'122,"0"0"33,0 0-30,0 0-125,0 0-49,0 0-49,106 30-204,-46-9-426</inkml:trace>
  <inkml:trace contextRef="#ctx0" brushRef="#br0" timeOffset="156338.1909">9896 13293 886,'0'0'157,"0"0"67,0 0-65,0 0-80,-87 9-22,66 3-4,8 0 5,6 1-42,7 3-7,0 4 1,0 1-4,11 1 3,12 5-4,2-3-4,2-2 5,-7 1-6,-5-3 2,-8-6-2,-4-1 2,-3-9-4,-3-1-1,-17-3-59,-5 0-146,2-24-274</inkml:trace>
  <inkml:trace contextRef="#ctx0" brushRef="#br0" timeOffset="156459.6773">10097 13271 686,'0'0'33,"0"0"24,91 0-57,-67-3-244</inkml:trace>
  <inkml:trace contextRef="#ctx0" brushRef="#br0" timeOffset="156922.9761">11124 13251 1137,'0'0'168,"0"0"79,0 0-84,0 0-96,0 0-46,0 0-7,-7 53 33,0-24-25,4 1-13,-3-4-8,-1-2 0,5-4-1,2-3-30,0-8-110,11-9-185,13 0-474</inkml:trace>
  <inkml:trace contextRef="#ctx0" brushRef="#br0" timeOffset="157246.7202">11300 13191 1171,'0'0'120,"0"0"73,0 0-123,0 0-61,0 0 66,0 0-37,42 92-27,-29-68-5,0-12-3,-4 1-2,-3-9 7,1-4-5,0 0-2,9 0 8,3-17 0,8-8-5,1-6-4,-1 2 1,-6 8-1,-3 9 0,-9 9-2,-2 3 1,0 3-6,2 17 7,5 6 9,-8 4-7,3 0 2,-6 2-4,3-5-2,-1-1-78,-3-5-141,-2-9-313</inkml:trace>
  <inkml:trace contextRef="#ctx0" brushRef="#br0" timeOffset="157419.423">11192 12844 1290,'0'0'61,"0"0"108,0 0-127,0 0-42,111 13-13,-34 8-171,8 4-259</inkml:trace>
  <inkml:trace contextRef="#ctx0" brushRef="#br0" timeOffset="157906.4799">12725 13003 1065,'0'0'117,"0"0"147,0 0-82,0 0-91,0 0-30,-61-73-10,61 63-18,0 3-12,13-3-21,16 4-1,5 2 0,9 4 0,-1 0 1,-3 0-2,-9 4-1,-13 9-1,-11 4 3,-6 3-11,-7-1 8,-20 8 2,-5-4 2,7 0-1,8-1-3,8-2-5,9-3-17,0 3-9,0-1 12,17-2 4,3 5-1,1-2 3,1 2 7,-8-6 10,-4 4-2,-7-6 5,-3 1-1,-7-4 37,-15 2 7,-7-1-11,-7-5-17,-4 0-2,4-4-13,8-3-3,7 0-51,16-20-106,5-13-257</inkml:trace>
  <inkml:trace contextRef="#ctx0" brushRef="#br0" timeOffset="158108.5922">13216 12903 721,'0'0'530,"0"0"-421,0 0 46,0 0-95,0 0 28,3 73-18,-3-35-26,-9-4-17,-3 2-20,0-2-3,3-5-4,-1-5-56,0-4-126,7-10-145,3-7-559</inkml:trace>
  <inkml:trace contextRef="#ctx0" brushRef="#br0" timeOffset="158281.8651">13247 12969 1134,'0'0'117,"0"0"57,0 0-72,0 0-86,0 0 32,0 0-30,108 53-9,-81-39-8,3-2-1,1-5-58,-5-4-101,6-3-117,-7-3-153</inkml:trace>
  <inkml:trace contextRef="#ctx0" brushRef="#br0" timeOffset="158476.2204">13566 12878 601,'0'0'278,"0"0"-87,0 0 55,0 0-100,0 0-124,0 0-8,-10 30 57,11 15-30,2-1-4,-1-8-1,-2-7-10,0-7 4,0-7-10,0-5-4,-12-1-8,-12-6 4,-4-3-12,-7 0-21,-5 0-116,-3-9-211</inkml:trace>
  <inkml:trace contextRef="#ctx0" brushRef="#br0" timeOffset="159180.6495">14061 12837 528,'0'0'400,"0"0"-258,0 0 101,0 0-94,0 0-62,0 0-3,-11-7-32,8 21-23,-3 9 17,2 7-1,1 0-25,2 6-5,-1-2-1,2 2-10,0-1-3,0-5-2,0 0-10,0-10-78,10-6-132,2-9-217</inkml:trace>
  <inkml:trace contextRef="#ctx0" brushRef="#br0" timeOffset="159360.9431">14099 12838 648,'0'0'407,"0"0"-267,0 0 80,0 0-139,0 0-50,0 0 0,94-34-19,-48 31-9,6-1-3,5 4-63,-5 0-206,-13 0-356</inkml:trace>
  <inkml:trace contextRef="#ctx0" brushRef="#br0" timeOffset="159503.1749">14203 13029 989,'0'0'86,"0"0"37,0 0-22,113-3-40,-44-4-61,3-3-14,-12 3-192,-11-2-352</inkml:trace>
  <inkml:trace contextRef="#ctx0" brushRef="#br0" timeOffset="161714.312">15551 12888 783,'0'0'109,"0"0"65,0 0 18,0 0-102,0 0-13,0 0-25,0 0-8,-20-17-10,20 17-12,0 0-2,10 0-8,26-7-5,12-3 2,11-3-4,8-1-4,2 1-1,-7 0-1,-7-1-30,-16 4-6,-12-2 1,-15 5 20,-9 0 16,-3 2 0,-3-3 0,-20 8-3,-13 0-5,-9 0 1,-6 14 7,1 6-2,5 2 2,10 5 5,12-4-5,7 4-1,14-1 1,2-1 2,2 0 1,23-8-5,8-5 5,2-8-5,8-4 2,-4 0-21,-4-14-14,-13-5 29,-8-1 6,-10-4 12,-4-5 13,0-1 16,0 4-10,0 5 1,0 8 9,0 6 0,0 7-22,0 7-19,0 16-12,6 11 12,3 3 2,1-2-2,4-4-49,-2-3-81,2-14-135,1-3-211</inkml:trace>
  <inkml:trace contextRef="#ctx0" brushRef="#br0" timeOffset="162038.1063">16083 12780 1016,'0'0'181,"0"0"49,0 0-60,0 0-136,0 0-26,0 0-8,0 47 24,8-13-14,1-4-2,2-4-5,4-4-1,-3-8 0,1-4-2,4-10-2,-1 0-2,3-9 4,2-18-1,-2-9 2,0-5 3,-3 2 0,-4 10 0,-5 12 6,-4 7 9,1 10-2,0 0-17,2 13-5,4 13 2,5 8 2,2 2 1,0-4-18,12-3-80,3-7-66,13-6-164,14-13-242</inkml:trace>
  <inkml:trace contextRef="#ctx0" brushRef="#br0" timeOffset="162398.917">16849 12791 587,'0'0'497,"0"0"-384,-62-73 130,41 57-142,-2 12-56,5 4-8,-3 11-26,5 15-5,6 10-7,4-3 1,6 1-1,0-5 0,16-5-8,9-5-15,8-7-16,6-4-11,2-8-22,-1 0-29,-12-22 29,-6-12 62,-8-13 11,-8-12 56,-3-8 38,-3-2 14,0 7-10,-3 20-10,-2 18 18,2 14-15,1 10-28,0 6-55,-1 30-8,-1 21-1,2 18 0,2 5 2,0 0-2,0-3 0,0-2-71,0-9-118,0-11-223</inkml:trace>
  <inkml:trace contextRef="#ctx0" brushRef="#br0" timeOffset="163004.785">18169 12570 1114,'0'0'148,"0"0"67,0 0 3,0 0-124,0 0-66,0 0-21,-13 39-7,6 14 28,-3 0-8,2 0-8,3-3-4,-2-7-6,2-7-2,5-3-14,0-10-81,0-7-129,5-13-214,11-3-611</inkml:trace>
  <inkml:trace contextRef="#ctx0" brushRef="#br0" timeOffset="163179.1443">18177 12693 1168,'0'0'153,"0"0"79,0 0-86,0 0-103,0 0-34,0 0 36,99 38-19,-57-4-12,2-2-12,-3-1-2,-3-2 0,-9-10-86,-3-7-114,-7-9-194,-2-3-462</inkml:trace>
  <inkml:trace contextRef="#ctx0" brushRef="#br0" timeOffset="163411.0276">18539 12536 1138,'0'0'182,"0"0"53,0 0-67,0 0-145,0 0-12,0 0 4,29 103 14,-10-54-12,-6 1-4,0-13-11,-8-11 3,-3-6-3,-2-7 0,-2-6 0,-19-1 8,-4-6 1,-5 0-5,3 0-6,9-10-29,8-6-63,10 6-114,6-2-248</inkml:trace>
  <inkml:trace contextRef="#ctx0" brushRef="#br0" timeOffset="163701.8966">18970 12617 997,'0'0'160,"0"0"124,0 0-122,0 0-73,0 0-72,-77 42-5,51-3-5,13 4 5,13-7-6,0-2-5,22-7 0,13-8 0,6-12 1,6-7 2,-1 0-2,-6-17 0,-5-12 1,-16-9-3,-10-11 2,-9-3-2,0 2-18,-11 11-34,-11 19-29,-6 20-35,-4 0-122,-1 6-211</inkml:trace>
  <inkml:trace contextRef="#ctx0" brushRef="#br0" timeOffset="164768.3214">20201 12484 963,'0'0'174,"0"0"106,0 0-82,0 0-97,0 0-21,0 0-33,0-9-27,0 21-20,-2 15 4,-1 12 0,0 4 9,-1 7-5,-2 0-1,5-5-5,-4-6 0,5-8-4,0-5 1,0-9-46,0-10-70,12-4-103,4-3-216</inkml:trace>
  <inkml:trace contextRef="#ctx0" brushRef="#br0" timeOffset="164978.5849">20207 12547 973,'0'0'124,"0"0"111,0 0-48,0 0-113,0 0-38,0 0 20,89-47-18,-47 36-22,4 3-7,-1 2-7,0 1-2,-5 2-35,-5 3-81,-7 0-79,-14 3-139,-12 14-230</inkml:trace>
  <inkml:trace contextRef="#ctx0" brushRef="#br0" timeOffset="165129.1916">20319 12738 1007,'0'0'147,"0"0"52,0 0-64,0 0-85,0 0-7,94 8-4,-38-19-34,5-2-5,-7 3-66,-11 3-144,-13 3-137,-11 1-535</inkml:trace>
  <inkml:trace contextRef="#ctx0" brushRef="#br0" timeOffset="166178.0865">21043 12521 511,'0'0'257,"0"0"-146,0 0 45,0 0-55,0 0-37,0 0 8,-1-17-15,10 10-22,5 1 18,4-1 10,4 0-4,-1-3-6,1 4-1,0 0-6,0 1-14,-2 2-6,1 3-14,3 0-2,-3 11-9,3 11 1,-2 2-1,-2 2-1,-4 8 1,-7-2 4,-5 1-4,-4 1 6,0-4 6,-7-2-2,-8-6 5,-3-10 3,1 1-7,-2-4-1,-2-4-4,-1-3 1,-8 1-5,-2-3 0,1 0-3,1 0 0,5 0-2,4 0 1,2 0-23,5 0-26,4 0-50,0 0-79,10-10-143,0-12-373</inkml:trace>
  <inkml:trace contextRef="#ctx0" brushRef="#br0" timeOffset="166486.4119">21290 12467 614,'0'0'255,"0"0"-72,0 0 65,0 0-75,0 0-66,0 0-4,0-3-30,0 3-34,0 0-15,0 13-13,0 14-6,0 6 46,0 0-39,0 4-4,0-2-8,0-1-4,-8 2-77,-7-2-175,-4-12-345</inkml:trace>
  <inkml:trace contextRef="#ctx0" brushRef="#br0" timeOffset="168609.8864">22262 12455 982,'0'0'252,"0"0"-133,0 0 122,0 0-103,0 0-78,0 0-24,0-11-5,0 11-17,0 16-13,-3 11-1,2 14 15,-1 1-6,0 5-3,1-2-6,-3-5 1,2-1-1,-1-12-26,2-11-79,1-6-132,0-7-270</inkml:trace>
  <inkml:trace contextRef="#ctx0" brushRef="#br0" timeOffset="168742.9527">22426 12511 674,'0'0'104,"0"0"-86,0 0 50,0 0-68,0 0-207</inkml:trace>
  <inkml:trace contextRef="#ctx0" brushRef="#br0" timeOffset="169000.5319">22426 12511 872,'45'3'486,"-45"-9"-363,0 6 93,0 0-119,0 0-82,0 8-15,0 12 0,0 8 19,0 4-8,0 1-3,0 0-6,-3 1-4,-3-9-21,5-5-99,1-13-131,0-7-366</inkml:trace>
  <inkml:trace contextRef="#ctx0" brushRef="#br0" timeOffset="169171.2651">22504 12336 970,'0'0'455,"0"0"-356,0 0 124,0 0-147,0 0-61,0 0-15,-26-37-40,39 57-62,7 2-55,12 0-176,8-2-256</inkml:trace>
  <inkml:trace contextRef="#ctx0" brushRef="#br0" timeOffset="169364.3963">22762 12425 1127,'0'0'184,"0"0"52,0 0-40,0 0-140,0 0-39,0 0-14,-13 33-1,12 0 37,-2-1-24,0 2-7,-1-1-1,-5-1-6,2-3 2,0-1-3,3-5-67,4-7-101,0-8-149,8-8-422</inkml:trace>
  <inkml:trace contextRef="#ctx0" brushRef="#br0" timeOffset="169605.3048">22970 12461 678,'0'0'616,"0"0"-516,0 0 105,0 0-125,0 0-62,0 0 11,-93 39 7,78-28-15,1-1 3,4-1 7,2-2-9,4-1 2,1-2-9,2-1-13,1 7 0,0-3-2,6 6 0,17-3 0,12-4-34,15 1-79,16-7-179,8-3-471</inkml:trace>
  <inkml:trace contextRef="#ctx0" brushRef="#br0" timeOffset="169958.6906">23392 12467 938,'0'0'150,"0"0"-63,0 0 43,0 0-79,0 0 60,0 0-30,54-3-30,-38 3-16,-2-3-17,-3-3-5,-4-2-5,0-1-2,-7-4 17,0-1 6,0-2-7,-4 4 13,-11 4-14,-5 5-5,-10 3 1,-3 6-5,-3 17-6,3 1 10,8 6-8,10-1 7,12 1-10,3-4 2,13 4-2,25-4-1,15-2 7,10-7-3,3-8-5,6-6 3,3-3-3,1 0-6,-4-10-21,-11-3-130,-17 2-224,-21-1-801</inkml:trace>
  <inkml:trace contextRef="#ctx0" brushRef="#br0" timeOffset="172656.1313">19990 7645 94,'0'0'15,"0"0"-15,0 0 114,0 0-64,0 0-36,0 0-6,0 0-4,-2-2-3,2 2-1,0 0-2,0-3-73</inkml:trace>
  <inkml:trace contextRef="#ctx0" brushRef="#br0" timeOffset="182307.9264">18210 6713 520,'0'0'0,"-99"-6"-13,48-2-6,-1-7 17,-6-2 2,-9 3 29,-18-1-17,-14 1 26,-11 4-1,-8 3 7,-6 2-13,-11 1-21,-10 4-10,-6-1-15,-4-1-23,-3-1 13,2 3 6,-7 0 16,2 0-1,-3 0 4,6 0 5,2 0 8,7 0 1,3 0-14,6 3-14,-3-1-8,3-1-6,4-1 16,6 0 12,8 0 8,10 0 20,5 0 10,13-3-8,3 3-29,-3 0 4,-7 0-5,-6 12 0,-3 7-3,-4 1 2,12-1 1,2-2-1,12-3 2,1-6 0,7 1 1,4-9 0,1 0 12,-3 0-5,4 3-1,-2 5-4,-8 1-3,-1 5-1,-1 2 0,-3-2 0,8-3-1,6 3 2,4-3-1,3 8 10,3 5 1,-3 3-9,6 2-1,7 3 1,3 1 4,7 4 0,-1 6-5,1 6 6,4 4-3,7 1 14,12 7-11,2 4 4,13 9-2,7 5-3,0 8 9,6 3-8,15 5 14,5-2-7,12 0-13,4 2 7,7 6-8,7-2 1,11-2-1,10 2 0,9 0 5,8 0 2,5-9-5,10-5-2,4-18-3,14-12 3,16-5-1,9-17 1,8-4-5,-2-9-9,-1-6-4,-20 0 13,-20-1 4,-19 6-7,-18-3-10,-12 2 17,-9-3-5,-6 2 4,3 4 1,-4-1-12,2 6 13,-5 6 0,-2 8 1,-9 4-1,-7-2-4,-6-5 4,1-2-6,1-8 5,1-3-16,5-2-24,0-2 31,-1 6 10,3 1 2,2-1 40,8 1 23,0-5-11,-2-2 2,-10-6-26,-11 0 9,-4-2 22,0-1 31,-1 2 52,11 2-114,12-1-30,8 5-4,11 1 1,16 8 3,2 2-1,7-1-13,-1 1-11,0-2-1,1-4-2,7 3 20,7-5-4,6 2 5,8 2 4,6 7 3,-2 4 5,6 5 7,1-1 4,-1-5-5,-2-4-11,0-2-1,-5 1-1,-2 2 2,-5-2 0,-10 6-3,-1-7 2,-2-3-9,4-5-15,5-2 10,5-3 5,-2 0 10,-7 2 0,-4-9 0,1 6 3,9-5 4,11 3-4,9 3-1,2 2 1,4 6 7,2 1 6,4 5-5,10-4 9,10 2-18,8-2-2,10-4-3,-2 2-1,11-3-11,8-5 0,5 4-9,6-1 14,1 3 1,-10 0 9,-7 1 0,-6-2 1,-12-5-1,-7-2 2,-1-10-2,-5-5-1,2 0 0,-2-3-6,-6-8-22,-8 0 8,-15-1 21,-13-4 2,-13 3-2,-7-7 0,-4-3 3,4-4 1,5-2-4,6-7 6,12-11-5,11 1 3,9-4-3,1 1-1,-14 6 0,-16 4 1,-22 2 1,-12 4 14,-10-4 39,-1 2-5,3-2-34,7-7-11,-2 1-5,-7-9-12,-9-3 1,-12-8-1,-10-1 2,-11-8 5,-9-4-1,-14-4-1,-2 4 5,-22 0 4,-2 4 3,3 8 5,13 8 3,10 8 16,0 2-29,12 2-6,4 0-2,-4-4 3,-4-1 5,-1-5 9,-4-1-2,-3-1-7,0 2 0,0 1 0,0-3 0,-3 3-1,3-2 1,0 4 3,0 2-1,0 0-2,0 0 0,0 1 0,-22 0 2,-13-1 3,-14-5-2,-14 2-3,-13-6-10,-7-4-12,-8 3-2,-2-6-9,1-3 25,-7 0 3,-2 5 4,-2 5 1,-5 2-2,4 4 2,-3-5-1,-1-1 0,-2 7-7,4 1-8,-1 2 6,11 1 3,1 5 2,7 0-5,4 5 9,6 3 0,9 7-1,11 6 4,14 4 0,11 7 13,8 6-2,0 4-11,-3 0-1,-5 0-1,-5 0 8,-1 0 11,-2 2 6,5 4-12,0-1-5,2-4 11,7 2-7,3-3 8,7 0 7,3 0-10,0 0 20,-2 0-4,-2 0-22,-6 0 8,-1-4-7,-4-9 12,2 1 1,1-2-16,2-3 20,3 7 7,-8 6-20,-12 4-3,-13 0-9,-16 11-4,-8 9 0,1 0 0,11 3-2,14 1-10,21-2-69,20 7-117,11-8-98,6-4-260</inkml:trace>
  <inkml:trace contextRef="#ctx0" brushRef="#br0" timeOffset="182734.8732">22916 7674 951,'0'0'204,"0"0"-168,0 0 75,0 0 74,0 0-111,0 0-45,29-99 8,44 52-10,27-8-6,26-4 0,15 3-16,4 3 0,-8 11-3,-11 6-1,-12 4 5,-20 10-2,-23 3-3,-25 8-1,-23 0-3,-13 8 3,-10-6 0,0-1-59,-7-7-71,-13 1-88,1-7-144,0-3-190</inkml:trace>
  <inkml:trace contextRef="#ctx0" brushRef="#br0" timeOffset="182945.4692">24264 6770 37,'0'0'1036,"0"0"-963,0 0 96,0 0 3,0 0-88,0 0-64,18 1-3,-17 43 64,-1 14-40,0 10-13,0 5-21,-9-1-1,3-9-6,3-10-56,3-14-111,0-12-136,0-10-181</inkml:trace>
  <inkml:trace contextRef="#ctx0" brushRef="#br0" timeOffset="183282.5228">24446 6618 1047,'0'0'98,"-78"-82"-15,32 66 109,-11 16-78,-10 12-53,-9 34-39,-1 19 7,10 16 14,19 12-25,19 9 4,28 0-15,4-3 1,40-9 1,22-15-9,15-13 5,14-15-5,13-17-1,4-23 1,2-7 3,-2-28 1,-11-21 8,-11-23 20,-13-28 12,-10-18-17,-19-10-16,-24 2-4,-23 20-7,-24 20 2,-26 24-6,-8 18 0,-11 20-36,-11 12-150,-23 6-489</inkml:trace>
  <inkml:trace contextRef="#ctx0" brushRef="#br0" timeOffset="186138.0471">16333 15262 901,'0'0'91,"0"0"-3,0 0 172,-6-75-103,5 70-33,-1 5-73,2 0-28,-3 10-7,-1 21-15,-2 15 13,-1 10 13,-3 2-21,4-5-4,6-2-2,0-9-16,5-5-96,16-12-59,7-11-118,0-14-173</inkml:trace>
  <inkml:trace contextRef="#ctx0" brushRef="#br0" timeOffset="186504.6849">16538 14882 149,'-24'-82'853,"-14"19"-794,-14 19 88,-19 10-8,-14 15-51,-15 16-35,-5 6-20,1 31 18,4 22-17,9 26 0,10 22 6,19 11-18,14 13-4,22-2-8,25-3-5,8-5 4,46-12-9,23-14 3,29-12-3,17-18 1,12-15-1,7-22 0,1-23 5,-8-6-5,-11-41 4,-20-23-4,-15-21 1,-16-20 1,-17-14 5,-21-2-5,-19 6 0,-15 14-2,-30 15-2,-19 15-17,-5 17-15,-1 16-61,5 12-40,15 11-154,-1 9-329</inkml:trace>
  <inkml:trace contextRef="#ctx0" brushRef="#br0" timeOffset="189152.6588">23696 6506 448,'0'0'90,"0"0"-84,0 0 2,-121 9 39,64 15 23,-9 5-36,-2 7-12,-1 3-7,5 0-1,12 0-4,7-3-5,11-2-3,6 0 4,4-1-5,4-3-1,7-2-3,8-3-41,5-2-45,0-3-14,17-5-79</inkml:trace>
  <inkml:trace contextRef="#ctx0" brushRef="#br0" timeOffset="191468.2007">7550 14340 580,'0'0'70,"0"0"20,0 0 75,0 0-30,0 0-37,0 0-28,0 0-26,0-19-18,0 19-9,0 0-12,-5 9-2,-7 27 4,-9 15 48,2 17-18,-4 12-2,4 14-2,4 7 2,3 8 0,3-1-6,-1 1-3,1-3-3,-1 0 2,3-7 2,3-9-16,-2-8-7,3-9 11,-4-10-9,7-7 7,-2-13-11,-1-14 1,3-5-1,-3-11 0,3-6 0,-3-5-2,3-2 1,0 0 0,-5 0-1,-2-16-43,-2-7-134,3-7-140,3-7-130</inkml:trace>
  <inkml:trace contextRef="#ctx0" brushRef="#br0" timeOffset="191811.5078">7107 15545 818,'0'0'148,"0"0"-76,0 0 38,0 0 40,0 0-43,0 0-61,-1-12-27,12 21-8,8 15 43,3 8-7,4 10-5,-6 5-4,3 1-10,-4 4 3,4-6-16,0-2-7,-1-10-1,0-9-2,-4-6 4,0-8-3,-5-8-2,7-3 3,2 0 3,10-27 1,5-9 8,9-7-15,-8 3-4,-6 10-3,-11 14-42,-15 12-36,-6 4-74,0 0-258,-12 0-321</inkml:trace>
  <inkml:trace contextRef="#ctx0" brushRef="#br0" timeOffset="192970.5115">5346 17362 1205,'0'0'137,"0"0"-109,0 0 42,117-26-6,-22 14-43,11 2-8,-3 1-7,-5 6-6,-17 3-29,-22 0-215,-20 0-187</inkml:trace>
  <inkml:trace contextRef="#ctx0" brushRef="#br0" timeOffset="193171.5286">5775 17333 1281,'0'0'169,"0"0"-136,0 0 122,0 0-85,0 0-67,0 0 10,-17 100 15,17-52-18,-3 0-5,0-4-5,3-1-12,0-6-86,0-11-88,6-11-234</inkml:trace>
  <inkml:trace contextRef="#ctx0" brushRef="#br0" timeOffset="193514.1909">6013 17432 1103,'0'0'296,"0"0"-232,0 0 93,0 0-41,0 0-90,0 0-24,-4-21-2,11 46 0,1 8 22,-1 6-6,-1-3-5,-6-2-5,3-6-5,4-3 3,-3-11-4,6-6-3,-4-6 2,7-2-7,7-10 8,4-18 8,10-5 2,-6 0-3,-4 11-6,-12 10 1,-5 10 8,-4 2 1,0 0-11,8 7 1,2 15-1,2 4 0,0 2 0,3 5 0,-1-4-26,6-4-79,-2-5-129,9-10-254</inkml:trace>
  <inkml:trace contextRef="#ctx0" brushRef="#br0" timeOffset="193839.4941">6574 17509 1160,'0'0'231,"0"0"-181,0 0 64,0 0-85,0 0-21,0 0-9,82-1 1,-51 3 0,-1-2 3,-9 0-2,-6 0 0,-9-1 0,-6-10 3,0-1 5,0-5-4,-6 6-1,-15 2 0,0 2 19,-6 7 4,-1 0-9,-2 7 7,6 13 13,5 1-14,10 4-9,3 1-7,6 3-3,3-3-5,19-2-4,8-4 2,6-6-24,6-8-70,4-6-103,-8 0-227</inkml:trace>
  <inkml:trace contextRef="#ctx0" brushRef="#br0" timeOffset="194191.6473">6977 17379 1307,'0'0'111,"0"0"-27,0 0 18,0 0-88,0 0-7,0 0 24,38 79-15,-25-56-11,-3-2-3,0-4 2,-1-7-2,-3-2-1,2-8 3,8 0 4,3-17 7,11-14 23,0-9-14,1-6 0,-5 12-8,-10 10 8,-9 12 20,-5 12-1,-2 0-9,0 0-34,9 19-6,-7 8 6,5 8-2,-4 9 2,6 0-2,5 5-19,5 4-21,3-7-123,-1-6-207,4-7-709</inkml:trace>
  <inkml:trace contextRef="#ctx0" brushRef="#br0" timeOffset="194632.0291">8343 17108 1055,'0'0'297,"0"0"-214,0 0 62,0 0 21,0 0-112,0 0-48,-15 37-5,15 16 21,0 12 6,-3-4-20,0-6 12,-5-2-12,2-7-1,1-5-5,0-2-2,-1-7-23,-1-8-62,4-14-124,3-10-224</inkml:trace>
  <inkml:trace contextRef="#ctx0" brushRef="#br0" timeOffset="194910.7097">8363 17043 1226,'0'0'60,"0"0"-3,0 0 85,0 0-92,104-70-36,-58 96-1,-7 17 6,-11 6-12,-14 0-3,-14-5-4,0-9-3,-14-6 3,-11-11 11,-2-6-10,6-3 18,0-9 33,12 0 9,3 0-1,2 0-7,4 0-27,0 0-26,7 9 0,23 8-11,15 6 11,16 10 0,3 4-51,-4 2-138,-19-3-395</inkml:trace>
  <inkml:trace contextRef="#ctx0" brushRef="#br0" timeOffset="195640.2526">9538 17082 809,'0'0'292,"0"0"-211,0 0 91,0 0-15,0 0-79,0 0-10,-9-56-24,9 56-36,9 19-7,1 15 12,4 0 8,-4 7-14,-4-8-4,-6-3 7,0-10-6,0-6-2,0-7-3,0-4 1,3-3 0,3 0-10,8-15 9,5-16-1,1-10-1,6 2 2,-6 7 2,2 10-2,-3 10 1,-4 8-8,3 4 1,1 7-1,0 16 3,1 7 4,-5 2-4,0-5 3,-9-4 1,-3-9-2,0-6-5,-3-3-7,3-5 11,0 0 4,4-7 8,7-16 6,8-14-14,5-5 0,-3 8 1,-3 8 1,-5 13 0,-10 9 4,-3 4 7,0 0-4,7 14-7,4 13 12,-2 7-3,2 8-6,2 0-4,-1-3-1,1-7-70,5-8-116,-2-10-245</inkml:trace>
  <inkml:trace contextRef="#ctx0" brushRef="#br0" timeOffset="195909.5602">10331 17062 1164,'0'0'173,"0"0"-111,0 0 41,0 0-94,0 0 29,-3 112-9,12-71 0,4-10-14,4-7-6,0-7 3,-1-14 4,0-3 21,-7 0 25,1-13 14,1-10-19,-2-16-17,-6-7-23,0 0-10,0 4-7,-3 13-2,0 11-34,3 13-57,0 5-84,5 0-192,8 0-369</inkml:trace>
  <inkml:trace contextRef="#ctx0" brushRef="#br0" timeOffset="196201.0132">10704 17022 964,'0'0'126,"0"0"121,0 0-68,0 0-77,0 0-59,0 0-16,-39-3-7,36 17-13,3 6-5,0 0 1,0 5-1,7 2 3,6 2-1,0 1-4,-3-2 2,-3-6 1,-5-2 4,-2-4 7,0 1 4,-10-5 14,-9 2-5,-7-3-11,1-2-7,-1-6-9,12-3-47,8-3-122,6-31-213</inkml:trace>
  <inkml:trace contextRef="#ctx0" brushRef="#br0" timeOffset="196450.1829">11144 16844 866,'0'0'581,"0"0"-481,0 0 80,0 0-83,0 0-81,0 0-12,16 53 24,-13-9-10,-2 5-11,-1 3-3,0-1-1,0 1-3,0-6 0,0-6-1,-4-8-48,3-8-33,1-14-75,-3-5-78,3-5-124,0-6-130</inkml:trace>
  <inkml:trace contextRef="#ctx0" brushRef="#br0" timeOffset="196599.4121">11150 16986 1383,'0'0'49,"0"0"21,0 0 50,78-23-92,-50 21-25,-1 2-3,-13 0-12,-6 0-100,-8 0-123,0 0-200</inkml:trace>
  <inkml:trace contextRef="#ctx0" brushRef="#br0" timeOffset="197264.177">12621 16724 1222,'0'0'121,"0"0"-89,0 0 98,0 0-2,0 0-90,0 0-36,-16 29 3,11 16 28,0 6-9,4 0-12,-1 2 2,2-4 2,0-6-5,0-2-6,0-7-3,-3-6 1,2-9-1,1-8-2,0-9 0,0-2 2,0 0 3,-2-2 5,2-22 3,0-10-13,0-5-6,0-3 5,12 8-3,11 4-6,-4 5 8,8 11-6,1 5 0,3 9 2,3 0 1,0 17 3,-9 7-5,-9 5 5,-8 3 2,-8-5 1,0-1 5,-18 0 15,-10-3 0,-11-3-6,-1-6 2,-2-1-14,10-7-3,12-3-25,11-3-91,9-9-104,15-21-329</inkml:trace>
  <inkml:trace contextRef="#ctx0" brushRef="#br0" timeOffset="197572.6454">13092 16992 649,'0'0'396,"0"0"-377,0 0 129,95-2-46,-63 2-50,-3 0-5,0-3-15,-10-4-22,1 0-2,-10-8 4,-3 1-2,-7-10 2,0 2 3,0 2 20,-14 6-5,-13 7 7,-7 7-6,-5 3-16,0 20 14,-1 10 5,13-1 6,12 6-12,9-5-7,6 0-10,15-4-6,16 1-4,13-9 0,2-5-1,4-10-48,-2-6-117,-3-2-225</inkml:trace>
  <inkml:trace contextRef="#ctx0" brushRef="#br0" timeOffset="227748.4054">15183 16888 320,'0'0'67,"0"0"-38,0 0 73,0 0 3,0 0-28,0 0-17,0 0 27,0 0-29,0 0 16,0-14 33,0 14-6,0 0-35,0 0-9,0 0-9,0 0-21,0 3-9,0 17-14,0 10 25,-3 9 28,3 0-38,0 4-5,0 0 9,0-2 0,0-4-14,4-5 6,-2-9-10,1-10 3,-2-6-8,1-5 4,-2-2-2,0 0-1,0 0 12,0-19 4,0-13-17,0-15-5,0-3-3,-3 0 6,-6 11-6,0 10 3,5 2 5,4 3 1,0 4 2,0 0-3,10 2 1,13 1-1,3 0 0,8 4 0,3 9-5,-8 4 3,-2 4 2,-9 19-9,-7 4 9,-8 2 3,-3 1-2,0 0-1,0-3 0,-6-5-1,-7-5-10,5-4-6,3-10 17,4 0-6,1-3 6,0 0-3,0 0-4,1 4-4,20-2 5,9 9 4,6 5 2,0 9 0,-4 0 1,-5 3 0,-8-3-1,-6-5 8,-10 3 4,-3-6 8,-6 0 2,-20-2 7,-5 2-4,-3-8-12,-2-1-8,4-8-2,9 0-3,6-11-31,15-15-84,2-13-145,33-7-154</inkml:trace>
  <inkml:trace contextRef="#ctx0" brushRef="#br0" timeOffset="228011.2116">16238 16768 695,'0'0'227,"0"0"-160,0 0 44,0 0-2,0 0-59,-106 20-3,60 7 10,3 2-3,12 1-4,11-6 1,11 5-10,9 0 1,0 2-26,20 1 7,12-3-17,6-1 3,4-6-9,8-8 0,2-6-47,0-8-71,6-12-133,3-23-184</inkml:trace>
  <inkml:trace contextRef="#ctx0" brushRef="#br0" timeOffset="228221.1471">16772 16699 913,'0'0'278,"0"0"-180,0 0 81,0 0-24,0 0-87,0 0-53,0-20-14,-10 53-1,-6 7 44,-5 9-15,2-3-22,1-7-1,5 2-5,2-10-1,4-6-6,5-6-58,2-6-85,0-13-104,10 0-233</inkml:trace>
  <inkml:trace contextRef="#ctx0" brushRef="#br0" timeOffset="228600.5945">16821 16649 1131,'0'0'126,"0"0"-42,0 0 37,0 0-60,0 0-46,0 0 16,22 66 1,-2-37-21,-3-1-7,-1-2-3,3-4-2,-8-7-31,-1-3-50,0-5-70,-2-7-77,4-5-23,5-17-64,9-11-237,0 1 553,-6-4 179,-4 5-11,-10 9 29,-3 5-41,-1 4 68,-2 10-80,0 3-50,0 0-32,0 8-43,1 17 23,-1 1 75,0 1-65,0-2-12,-3-2 0,-10 1-9,-3-4-4,-11-1-10,-1-2-14,-4-2-3,2-6-59,8-9-159,8-4-354</inkml:trace>
  <inkml:trace contextRef="#ctx0" brushRef="#br0" timeOffset="228842.5633">17639 16508 1356,'0'0'171,"0"0"-156,0 0 125,0 0-43,0 0-88,0 0-4,-23 75 2,4-26 5,-2 4-8,3-5-4,-5-2 2,7-5-2,0-1-1,-2-9-12,6-6-60,3-5-69,6-12-89,3-8-199</inkml:trace>
  <inkml:trace contextRef="#ctx0" brushRef="#br0" timeOffset="229047.5672">17571 16497 1025,'0'0'285,"0"0"-274,0 0 17,0 0 97,131-64-74,-77 59-30,0 1-21,-8 4-2,-9 0-6,-5 0-60,-13 0-103,-12 17-124,-7 0-160</inkml:trace>
  <inkml:trace contextRef="#ctx0" brushRef="#br0" timeOffset="229210.5433">17552 16753 930,'0'0'322,"0"0"-321,123-29 38,-49 11 48,-4 4-67,-3 1-20,-15 4-41,-9 1-174,-5 4-262</inkml:trace>
  <inkml:trace contextRef="#ctx0" brushRef="#br0" timeOffset="231624.896">18834 16849 948,'0'0'139,"0"0"-123,0 0 87,0 0 45,0 0-72,0 0-48,0 0 8,-4 0 10,4 0-7,0 0-8,0 0 1,0 0-8,0 0-4,0 0-12,0 0-5,0 0-3,0 0-7,0 0-88,0 0-110,3 0-307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26T04:43:12.479"/>
    </inkml:context>
    <inkml:brush xml:id="br0">
      <inkml:brushProperty name="width" value="0.05292" units="cm"/>
      <inkml:brushProperty name="height" value="0.05292" units="cm"/>
      <inkml:brushProperty name="color" value="#1F497D"/>
    </inkml:brush>
  </inkml:definitions>
  <inkml:trace contextRef="#ctx0" brushRef="#br0">208 1760 421,'0'0'0,"0"0"-47,104-16-28,-56 11-30,1 4-89</inkml:trace>
  <inkml:trace contextRef="#ctx0" brushRef="#br0" timeOffset="553.6682">623 1658 505,'0'0'402,"0"0"-371,0 0 3,0 0 113,0 0-30,0 0-37,-41-37-17,47 22-34,12-5-27,3 1 4,1 0-3,-1 1-2,-3 0 10,-3 3 2,-3 2 7,-6 5 4,0 4-6,-6 2 3,4 2-6,-4 0-15,9 2-4,4 18-18,7 9 22,5 2 2,-1 1-2,-1-3-4,-4-1-3,-4-7-9,-2-7-3,-8-5-4,-5-6-17,0-3 3,-24 0 33,-18 0 2,-19-3 2,-6-13-5,0-1 5,16 2 2,11 4 1,20 5 33,13 3 12,7 1-17,0 2-31,7 0-7,20 0 2,18 0 5,16 0 2,-1 0-1,-2 0-1,-12 3-12,-16 9-15,-12 2-2,-12 2-19,-6 7 15,0 8-80,-9 3-101,-18 1-237</inkml:trace>
  <inkml:trace contextRef="#ctx0" brushRef="#br0" timeOffset="1273.8294">2384 1531 112,'0'0'991,"0"0"-917,0 0 22,0 0 88,0 0-93,0 0-53,-27-22-27,50 17-5,23-4 3,15-2-5,12-1-1,-6 0-3,-13 3-56,-17 4-66,-16 5-88,-12 0-58,-9 0-57,0 0 29,-7 0 171,-7 2 125,-2 1 121,4-1 185,6 0-40,3-2-63,3 0-37,0 1-62,0 3-30,0 8-33,0 8-33,0 9 21,0 6-8,9 5-15,1-1-2,-1-1-4,5-2-86,-5-4-151,-2-8-155</inkml:trace>
  <inkml:trace contextRef="#ctx0" brushRef="#br0" timeOffset="1424.3181">2575 1789 1169,'0'0'88,"0"0"28,0 0 15,0 0-96,0 0-35,88-40-3,-30 24-25,5-3-134,4-5-152,3-1-359</inkml:trace>
  <inkml:trace contextRef="#ctx0" brushRef="#br0" timeOffset="1762.7337">3206 1542 1045,'0'0'186,"0"0"-163,0 0 82,0 0-48,0 0-54,0 0 8,87-10-6,-47 1-1,-6-3 3,-1-1-7,-11-3-29,-7-2 16,-9-4-2,-6-1 15,0-1 5,-16 3 5,-11 6 2,1 5-4,-2 5 14,1 5-7,-1 0-9,0 15-1,5 20-5,1 12 3,4 7 6,7 7-6,1 4 8,4 2-4,0-3-3,2-3 2,4-7-6,0-11-5,4-7-102,11-11-179,3-12-206</inkml:trace>
  <inkml:trace contextRef="#ctx0" brushRef="#br0" timeOffset="1897.1171">3062 1864 1233,'0'0'143,"0"0"-104,0 0 87,0 0-94,0 0-32,0 0-75,108-48-41,-53 33-149,-7-1-376</inkml:trace>
  <inkml:trace contextRef="#ctx0" brushRef="#br0" timeOffset="2474.1187">4732 1303 817,'0'0'190,"0"0"-123,0 0 129,0 0-35,0 0-93,0 0-27,-13-17-12,13 17-12,0 8-10,0 20-6,0 13 7,4 13 26,2-1-25,-3 0-6,4-6-1,-1-7-1,-3-4-1,0-3-102,0-7-97,0-9-168,2-13-515</inkml:trace>
  <inkml:trace contextRef="#ctx0" brushRef="#br0" timeOffset="2795.4045">4689 1374 854,'0'0'133,"0"0"-79,16-75 53,8 59-19,1 2-44,2 8-12,3 4 11,-2 2-21,2 0-16,-9 18-6,-3 5-3,-12 8 2,-6 3 0,0 1-6,-16 1 7,-7-7 0,4-7-11,2-5-15,4-12 13,4-4 13,6-1 7,0 0 1,0 0 24,1 0 26,2 0-24,0 0-11,0 0-23,0 5-25,17 12-1,8 6 15,8 4-118,13-8-68,2-9-121</inkml:trace>
  <inkml:trace contextRef="#ctx0" brushRef="#br0" timeOffset="3111.9845">5128 1543 881,'0'0'56,"0"0"-56,0 0-12,0 0 9,90-5 3,-53-2-95,-1-3-11,-9-2-77,-12-2-42,-12 0 67,-3-2 158,-6-1 73,-15 0 186,-7 3-98,5 2 16,-2 9-43,1 3-36,9 3-35,-5 18-37,6 13-10,8 3-9,6 3 1,0-6-2,10-1-3,13-5-3,8-4-3,12-12-76,2-7-98,0-5-182</inkml:trace>
  <inkml:trace contextRef="#ctx0" brushRef="#br0" timeOffset="3299.5895">5521 1201 1273,'0'0'81,"0"0"-67,0 0 30,0 0-43,21 100 6,1-35-3,-4 3 2,-3 2-6,0-10-37,4-9-157,5-14-127,2-16-230</inkml:trace>
  <inkml:trace contextRef="#ctx0" brushRef="#br0" timeOffset="3863.4476">5903 1385 918,'0'0'35,"0"0"47,0 0 60,0 0-83,0 0-56,0 0-3,-80 10-3,73 24 3,4 1-2,3-1 2,0-4-1,3-6-1,14-7-7,5-5-24,2-7-18,4-5 13,-1 0 16,-5-15 11,-2-5-2,-4-3 12,-10-1 2,-3 0 3,-3 2 2,0 2-4,0 6 1,0 4 13,0 8-1,0 2-13,0 12-2,0 12-11,0 5 9,0 3 2,15-9 0,3-2-44,9-7-19,4-8 9,1-6 4,5 0-72,0-9 7,-10-16-32,0-5-24,-8-11 32,-6-8 139,-8-9 114,-5 0-35,0 7 96,-8 9-42,-2 14-4,-6 9 41,4 9-66,4 5-23,5 5-33,0 3-48,-1 23 2,4 8-4,0 14 2,0-1-1,0 3-2,18 5 3,1-7-108,0-10-76,7-12-178</inkml:trace>
  <inkml:trace contextRef="#ctx0" brushRef="#br0" timeOffset="4115.6303">6331 1319 907,'0'0'0,"0"0"0,0 0 1,110-30 7,-86 26-3,0 0 40,-11 3 58,-7 0 0,-5 1-11,6 0-18,2 1-41,4 15 13,2 5-6,3 8-32,1 3-6,-6 4-2,4-2-33,-5-1-123,-6-8-142,-3-11-535</inkml:trace>
  <inkml:trace contextRef="#ctx0" brushRef="#br0" timeOffset="4253.9005">6613 1143 839,'0'0'454,"0"0"-451,0 0-6,0 0-55,0 0-250,0 0-100</inkml:trace>
  <inkml:trace contextRef="#ctx0" brushRef="#br0" timeOffset="4723.9542">7032 1210 899,'0'0'57,"0"0"-52,-88-13 62,61 13-21,12 0-27,9 12-18,6 2-1,0 3-5,0-2 3,15-1-40,9-6-19,4-6 7,5-2 4,6 0-4,-7-13 19,3-3-25,-9-1 35,-6 2 25,1 1 28,-6 1 22,0 4-3,0 4-6,-2 5-32,-4 0-9,1 0 0,1 8 0,1 9 0,0 0 5,1-1-1,4-2 6,1-6-3,1-5-3,2-3 2,-1 0-3,0-11 13,-5-11 23,-3-3 13,0-6 26,-3 0 38,0 6-31,-2 8-25,-4 11 21,-2 6-34,2 0-47,4 18 2,-1 13-2,-3 8 0,1 8 0,-4 9-21,-4 3-128,-15 1-158</inkml:trace>
  <inkml:trace contextRef="#ctx0" brushRef="#br0" timeOffset="5279.2076">8704 1206 982,'0'0'86,"0"0"86,0 0-9,0 0-86,0 0-12,0 0-15,0-46-11,0 46-15,0 0-24,0 22-6,6 12 6,1 10 4,-3 6 3,-1 1-5,-1 0 1,1-3-3,-2-7-21,6-7-101,-4-12-107,1-12-257</inkml:trace>
  <inkml:trace contextRef="#ctx0" brushRef="#br0" timeOffset="5577.5252">8759 1110 488,'0'0'507,"0"0"-426,36-84 7,-11 75 42,8 9-80,10 1-20,-4 23-4,0 10-19,-13 5-5,-13-1-2,-13-4-1,-3-3 1,-30-3 1,-12-5 4,-4-7-6,0-5 5,13-9-2,13-2 11,10 0 34,10 0 42,3 0-13,0 0-41,3 0-35,27 0 4,22 4-4,13 13 0,16 8 0,3 4-59,-2 4-141,-4-1-321</inkml:trace>
  <inkml:trace contextRef="#ctx0" brushRef="#br0" timeOffset="6381.9462">10477 1140 611,'0'0'229,"0"0"-129,0 0 47,0 0 3,0 0-68,0 0-40,0-6-8,0 6-20,0 10-10,-10 13 1,-2 7-2,3 3 0,9-2 6,0-3-9,0-2 7,18-6-6,9-8 0,2-7 3,9-5-3,2-2-2,-1-18-7,-10 0-24,-3-4 10,-14 1-1,-6 0 21,-5 4-1,-1 7 6,0 5-3,0 6 1,0 1-1,0 8-12,0 16-13,0 7 19,0 1-36,8-6-9,13-9 10,11-6-9,6-11 35,-6 0 15,-1-11 10,-11-11 29,-6 1 47,-11-3 14,-3-1-17,0-3-48,-15 1-21,3 5-14,6 5-2,2 8-51,4 6-112,0 3-141,19-3-441</inkml:trace>
  <inkml:trace contextRef="#ctx0" brushRef="#br0" timeOffset="6546.4013">11166 1131 1017,'0'0'175,"0"0"-124,0 0 43,0 0-60,0 71 13,0-38-19,0 1-25,3 3-3,4 1-18,3-6-147,-4-10-154,0-15-472</inkml:trace>
  <inkml:trace contextRef="#ctx0" brushRef="#br0" timeOffset="6712.5139">11046 910 825,'0'0'435,"0"0"-386,0 0 69,0 0-22,0 0-96,0 0-12,-27-30-140,67 53 20,11 0-149,5-9-370</inkml:trace>
  <inkml:trace contextRef="#ctx0" brushRef="#br0" timeOffset="6883.8782">11523 1013 1152,'0'0'80,"0"0"-35,0 0 51,0 0-64,0 0-1,-3 106-15,13-68-10,3-1-6,-1 2-33,5-6-122,-7-8-93,-1-8-216</inkml:trace>
  <inkml:trace contextRef="#ctx0" brushRef="#br0" timeOffset="7034.6251">11448 1249 409,'0'0'604,"0"0"-512,0 0 73,0 0-27,0 0-98,0 0-40,77-55-4,-18 45 4,3 3-72,-3 2-65,-1-2-119,-11-4-133</inkml:trace>
  <inkml:trace contextRef="#ctx0" brushRef="#br0" timeOffset="7318.446">11872 1054 881,'0'0'153,"0"0"-98,0 0 55,0 0-82,0 0-27,0 0 10,9 80-10,0-54 4,2-9-2,1-2-3,1-6-20,4-8-12,9-1 23,-4-5 9,7-15 3,-3-3 12,0 0 24,-10-1 3,1 9 19,-4 8-17,-4 7-17,1 0-13,7 24-13,-5 8-1,-1 9-7,0 6-4,-1 3-122,-2-2-114,-2-1-365</inkml:trace>
  <inkml:trace contextRef="#ctx0" brushRef="#br0" timeOffset="8038.2407">13503 1059 269,'0'0'70,"0"0"72,0 0 76,0 0-46,0 0-89,0 0 8,0-8 1,0 6 12,0 1-20,0-2-32,-11 2-33,-15 1-10,0 0-5,-7 5 2,0 8-6,11 3 0,3 1 0,8 4-3,11 3-1,0 1 2,0-1-5,14-5 4,12-6-32,7-10 7,-2-3 12,2 0 16,-11-15 2,-5-7 13,-8-5 5,-8-4-2,-1-2-16,0 2-2,0 8-45,0 4-79,4 11-56,4 3-103,2 5-64</inkml:trace>
  <inkml:trace contextRef="#ctx0" brushRef="#br0" timeOffset="8367.8895">13617 1010 214,'8'0'265,"-5"0"-107,3-1 21,-2 1-24,-1 0-70,6 0-43,1 11-22,7 11 6,-5 5-6,-1 3 8,0-2 0,1-4-2,-3-4-24,-2-6 4,-2-7-4,1-3-1,-5-4-2,3 0-13,-1 0 14,7-11 22,-1-11-16,5-7 3,1 0-8,2 3 1,-2 9 1,-2 9-1,0 3-2,-2 5 0,2 0 0,4 13 0,-2 7-1,-3 3-3,1 6 4,1-8 0,-4-1-2,0-6-71,-1-7-95,5-7-121,-5 0-293</inkml:trace>
  <inkml:trace contextRef="#ctx0" brushRef="#br0" timeOffset="8556.5986">14093 880 848,'0'0'281,"0"0"-222,0 0 82,0 0-40,0 0-74,0 0-27,3 34 0,3 4 10,3 8-3,-1-2-5,1 2-2,1-5-17,0-5-124,2-10-155,0-12-283</inkml:trace>
  <inkml:trace contextRef="#ctx0" brushRef="#br0" timeOffset="8932.8704">14366 969 903,'0'0'162,"0"0"-130,0 0 52,0 0-70,0 0-9,0 0-5,73 29 3,-40-19-2,-3-6-1,-7-4-7,-2 0-29,-7 0 31,-11-11 5,-3-1 21,0-1-4,0 6 11,0 2 4,0 5-6,0 9-26,0 28-32,0 19 32,0 12 3,0 3 0,6-4-3,4-4 0,-3-11 2,-2-11-2,-4-14 13,-1-12 29,-6-5 18,-23-6 24,-13-1-15,-10-3-40,-4 0-28,10-10-1,8-11-3,15-11-119,23-11-180,3-6-493</inkml:trace>
  <inkml:trace contextRef="#ctx0" brushRef="#br0" timeOffset="9627.6414">15830 855 1505,'0'0'61,"0"0"-24,0 0 107,0 0-35,0 0-50,0 0-14,9-7-1,-9 5-20,0 1-5,0 1-19,0-1 0,0 1 0,0 0 0,0 0 0,-1 0 0,-1 0 0,2 0 0,0 0 0,0 0 0,0 0 0,0 0 0,0 0 0,0 0 0,2 0 0,-1 0 0,2 0 0,-3 0 0,4 0 0,0 0 0,-4 0 0,0 0 0,3 0 0,-3 0 0,0 0 0,0 0-19,0 0-20,0 0 4,0-3 8,0-8 19,-21-4-27,-3 0-3,-7 3 30,-4 5-3,0 7 11,-1 0-10,1 7-1,9 7-3,7 3-12,12-1-4,7 0 0,2 2-10,22 0 29,5 1 0,12-2 3,5 3 6,2 1 1,-4-4 1,-9 3 0,-14-6-2,-10-2 2,-4-4-2,-7-1-3,0-4 5,-9 1 0,-18 3 16,-9-4 1,-7-3-11,4 0 2,11-7-6,4-6-2,15-3-55,9-1-134,10-3-149,22-2-352</inkml:trace>
  <inkml:trace contextRef="#ctx0" brushRef="#br0" timeOffset="9794.3367">16070 866 1064,'0'0'234,"0"0"-118,0 0-7,0 0-79,0 0-30,0 0-7,3 37 7,1-14 0,-1 1-11,0-4-103,3-4-105,-2-10-195</inkml:trace>
  <inkml:trace contextRef="#ctx0" brushRef="#br0" timeOffset="9935.8102">15980 659 1238,'0'0'112,"0"0"-71,0 0 65,0 0-106,0 0-61,0 0-114,52 42-7,-14-19-267</inkml:trace>
  <inkml:trace contextRef="#ctx0" brushRef="#br0" timeOffset="10581.7187">16274 855 959,'0'0'98,"0"0"-58,0 0 49,0 0-67,0 0 24,0 0-23,17 73 6,-11-61-14,1-1-8,0-6-3,-4-3-4,0-2 1,6 0-1,5-6-1,8-12-1,0-7 2,2-3-5,-7 5 2,-1 1 4,-7 10-1,-1 7 0,-3 1-9,2 4-7,1 0-38,4 13 13,-2 4 27,-1 3 2,1-2 7,-1-1 2,4-4-13,-3-6 5,0-4-38,2-3-28,2 0 28,1-6 40,1-11-6,1-3 13,0-5-20,6-2-59,-3 1 22,0 9 30,-4 6 29,-4 10 4,-3 1 10,0 7 1,2 13-1,-1 7 22,4 2-4,4-4 5,4 0-24,8-8-7,0-7-1,5-8-2,0-2-2,2-7 9,-10-12-3,0-10 8,-7-6 50,-7 0 5,-6 1 6,-1 7-2,-5 10 9,1 10 3,-2 6-20,3 1-62,0 17-4,2 16-17,1 17 17,-1 6 5,-2 2-3,2 0-2,-2-5 0,4-4-83,3-10-51,-1-12-111,0-17-130</inkml:trace>
  <inkml:trace contextRef="#ctx0" brushRef="#br0" timeOffset="10784.4976">17207 790 829,'0'0'224,"0"0"-175,45-80 44,-19 74-25,1 6-53,3 0-4,-4 15 0,-5 4 5,-9 3-1,-8 3 3,-4 0-6,-10 0 10,-11 0-10,-11-1-12,2-5-8,7-2-113,8-14-127,15-3-364</inkml:trace>
  <inkml:trace contextRef="#ctx0" brushRef="#br0" timeOffset="10955.8644">17541 603 975,'0'0'364,"0"0"-312,0 0 39,0 0-60,0 0-31,11 75 0,-8-21 16,0 2-7,1-3-3,1-5-6,4-7-75,4-11-75,11-14-176,9-16-278</inkml:trace>
  <inkml:trace contextRef="#ctx0" brushRef="#br0" timeOffset="11234.1292">17922 753 960,'0'0'157,"0"0"-152,0 0-4,0 0 1,0 0-1,94-9-1,-69 3-7,2-5-32,-9-1-13,-10-2 27,-8-4 25,0 1 1,-17 3 37,-13 5 9,-4 9 29,-9 9 4,5 20-2,6 8-17,15 0-5,7-2-30,10-3-7,3-3-5,20-7-10,13-6 3,13-11-7,8-5-40,6 0-118,-1-14-234</inkml:trace>
  <inkml:trace contextRef="#ctx0" brushRef="#br0" timeOffset="12177.8879">19421 791 565,'0'0'130,"0"0"-79,0 0 138,0 0-53,0 0-20,0 0 0,5-8-13,-5-4-57,0-3-13,0 3 16,-4-1-19,-9 3-17,-5 4 3,-3 6-12,-9 0-4,-5 12 0,3 10-1,4 5 0,13 4-2,9 1 0,6-1 1,2 0-3,28-6-25,15-6-5,15-8-24,13-11-49,3 0 18,0-8-75,-7-12-28,-16-2-17,-17 2 173,-18-1 25,-12-1 12,-6 0 78,-6 3 37,-12 5 0,-5 3-32,-6 7-10,2 4-12,6 0-17,7 4-28,1 12-8,9 1-8,4 4-1,0-3 1,6-2-7,12-4 4,7-8-22,0-4 1,2 0 2,-6-1 11,-7-13 11,-4-3 10,-2-2 24,-4 0 1,-1 2 23,-1 6-35,-1 5 17,-1 5-17,5 1-23,4 0-43,4 12-26,4 5 1,0 3-54,3-2-148,-8-6 18</inkml:trace>
  <inkml:trace contextRef="#ctx0" brushRef="#br0" timeOffset="12485.5026">19940 718 945,'0'0'94,"0"0"12,0 0-17,0 0-89,0 0 0,0 0-2,16 73 2,-5-50 0,-1-4 6,-3-7-6,-1-4 1,1-5-1,-1-3-1,4 0 1,3-8 3,10-13 8,2-4 5,2-3-5,-2 6 9,-5 6 0,-7 10-5,-4 3-5,0 3-10,4 0-9,4 11-5,7 10-42,4 1-29,3 2-75,5-2-58,3-6-106</inkml:trace>
  <inkml:trace contextRef="#ctx0" brushRef="#br0" timeOffset="12863.5817">20530 752 636,'0'0'118,"0"0"41,0 0-26,-50-76-31,36 74-23,-5 2-47,0 9-26,-3 15-6,3 5-3,9 4-3,5-4 4,5-2-6,8-6-47,17-7-10,6-9-11,7-5-3,2 0 21,0-17-28,-3-9 46,-7-6 40,-7-6 25,-13-4 47,-5-6 4,-5-1 37,0 8-20,0 6 0,0 15-5,0 10-13,0 9-11,0 1-43,0 3-21,0 19-18,0 14 18,1 9-1,10 2-1,7-1-2,4-4-36,5-6-54,4-8-84,2-9-23,1-11-80,-3-8-207</inkml:trace>
  <inkml:trace contextRef="#ctx0" brushRef="#br0" timeOffset="13004.3404">20971 621 836,'0'0'148,"0"0"-5,0 0 20,0 0-163,0 0-5,0 0 5,8 75-15,-5-40-94,0-3-44,-1-5-109,-1-10-445</inkml:trace>
  <inkml:trace contextRef="#ctx0" brushRef="#br0" timeOffset="13153.6482">20965 453 1227,'0'0'218,"0"0"-212,0 0-12,0 0-4,0 0-188,0 0 43,90 62-243</inkml:trace>
  <inkml:trace contextRef="#ctx0" brushRef="#br0" timeOffset="13536.5187">21434 676 940,'0'0'203,"0"0"-194,0 0 128,-27-86-64,14 74-38,-5 7 1,-6 5-32,-6 0-2,2 12-2,0 12-2,5 5 1,8 0-9,5 0 7,9-3-23,1-1-37,5-4-21,15-6-36,7-8 6,3-7-28,1 0-22,-1-16 86,-6-11 78,-5-7 9,-8-8 86,-6-1 101,-3 0-76,-2 11 41,0 13-26,0 8-29,0 10-21,0 1-65,0 5-20,0 21-43,0 10 29,6 4-24,9 0-78,4-1-70,10-11-71,2-9-239</inkml:trace>
  <inkml:trace contextRef="#ctx0" brushRef="#br0" timeOffset="14026.2685">21712 615 327,'0'0'418,"0"0"-337,-3-88 47,-5 75-31,4 5-12,-2 8 11,-5 4-96,-5 20-10,-1 9 8,1 2 2,7 1-4,5-7 1,4-3-6,0-6-57,7-9-13,8-5-3,8-6-11,-1 0 7,5-20 57,-5-5 24,2-3 5,-3 3 13,-9 3 21,-2 11 24,-8 6 34,-2 5-9,0 0-72,0 9-11,0 11-13,0-1 10,0-1-62,9-2 17,10-7-57,9-1 49,4-8 56,0 0 0,-2-9-116,-9-13 101,-4-8 15,-7-6 43,-5-4 98,-5-4-6,0 2-50,0 9 42,0 11-4,0 9-25,0 12-27,0 1-69,0 22-2,0 11-9,0 12 9,0 2 0,0-3-8,0-1-67,7-6-86,6-8-73,5-12-138</inkml:trace>
  <inkml:trace contextRef="#ctx0" brushRef="#br0" timeOffset="14158.3017">22001 590 840,'0'0'374,"0"0"-364,0 0 63,0 0-73,0 0-13,94-20-96,-39 15-56,2-1-176</inkml:trace>
  <inkml:trace contextRef="#ctx0" brushRef="#br0" timeOffset="14422.889">22377 540 649,'0'0'47,"0"0"-29,0 0 15,0 0-5,0 0-9,0 0-9,59 44 7,-30-44-2,-3-7-13,-6-5 4,-9 1 103,-11-1-90,0 1 6,-20 2 15,-7 7-10,-4 2 56,-2 14 1,2 14-42,6 4-32,7 2-9,12-5-4,6-1-1,9-3-96,28-10-90,17-8-104,16-7 164</inkml:trace>
  <inkml:trace contextRef="#ctx0" brushRef="#br0" timeOffset="14811.6042">23248 456 1492,'0'0'184,"0"0"-108,0 0 80,0 0-88,0 0-18,0 0-29,-30-39-21,30 39 0,0-1 0,0 1 0,0 0 0,-1 0 0,1 0 0,0 0 0,0 0 0,0 0 0,0 0 0,0 0 0,0 0 0,0 0 0,0 0 0,0 0 0,0 0 0,0 0 0,0 0 0,0 7 0,-11 14 0,-6 15 0,-5 10 0,2 8 0,6-2 0,2-4 0,6-7 0,2-11 0,4-10-26,0-10-37,0-6-46,4-4-116,25 0-82,13-24-208</inkml:trace>
  <inkml:trace contextRef="#ctx0" brushRef="#br0" timeOffset="15028.0838">23452 497 1216,'0'0'55,"0"0"-45,0 0-10,0 0 41,-70 83-8,49-64-1,8-6 3,6-4 1,4-7-14,3 3 2,0 0-12,0 5-5,0 2 4,14 0-9,8 1-2,10 0-2,10-4-88,8-3-133,2-4-225</inkml:trace>
  <inkml:trace contextRef="#ctx0" brushRef="#br0" timeOffset="15335.8293">23760 610 0,'0'0'1091,"0"0"-1089,0 0 30,0 0 1,0 0-29,0 0-4,46-28 0,-42 27 2,-4 0 3,0-2 12,0-2 37,0-2-2,-11 1-33,-5 0 5,-7 6-5,-4 0-12,-4 4 7,1 16 6,3 5 5,7 2-1,7 0-7,7-3-9,6-2-1,0-2-7,19-4 0,13-5-101,7-5-74,7-6-110,-1 0-505</inkml:trace>
  <inkml:trace contextRef="#ctx0" brushRef="#br0" timeOffset="15733.6373">24064 554 957,'0'0'156,"0"0"-152,0 0 8,0 0-7,0 0 6,0 0 1,54 49-1,-34-43-7,-1-5 9,-6-1 9,-4 0 23,-3-4 47,1-10 14,1-2-52,-1-1-1,-1 4-28,-4 6 5,2 7 0,-4 0-20,0 1-10,3 24-26,3 12 26,0 16-1,0 0 1,-1 2 0,-5-4 6,0-10-5,0-9 12,0-8 1,0-9 11,-5-4 12,-14-5-6,-5-2-1,-13-4-8,-5 0-17,-9-10-5,-1-8-62,-1-1-147,13-4-166,16-2-438</inkml:trace>
  <inkml:trace contextRef="#ctx0" brushRef="#br0" timeOffset="23548.0597">3046 3127 675,'0'0'146,"0"0"-123,0 0 91,0 0 4,0 0-54,0 0-21,81-18 31,-5 5-24,9 4-26,1-4-11,-5 3-13,-11 2-4,-19 2-176,-23 1-196,-17-2-304</inkml:trace>
  <inkml:trace contextRef="#ctx0" brushRef="#br0" timeOffset="23737.5039">3336 3042 809,'0'0'130,"0"0"-45,0 0 78,0 0-73,0 0-61,0 0-19,-53 71 3,50-40-1,3 1-7,0-1-5,0 0 0,0-3-19,8-9-183,4-8-135,1-11-372</inkml:trace>
  <inkml:trace contextRef="#ctx0" brushRef="#br0" timeOffset="24103.4861">3498 3028 967,'0'0'168,"0"0"-133,0 0 135,0 0-101,0 0-69,0 0-6,36 56 6,-21-16 15,0-1-4,-6-2-6,-3-3 2,0-8-2,-2-6-2,-4-8-2,3-5 0,-3-5 0,2-2 2,-2 0 3,10-7 5,1-13 3,11-8-13,5-2-1,1 2 3,-1 5-2,-2 7-1,-8 8 0,-4 5 0,-2 3 0,2 8-8,-4 17 1,-3 9 2,0 5 5,-3-1 0,-3-3 0,0-2-14,7-3-141,-1-11-151,11-9-284</inkml:trace>
  <inkml:trace contextRef="#ctx0" brushRef="#br0" timeOffset="24403.9752">4059 3239 989,'0'0'79,"0"0"-12,0 0 32,0 0-78,0 0-10,103-34-9,-79 29 1,-11 1-1,-6 0-1,-7-3 4,0-2 20,-1-2-6,-15-2-8,-8 3 8,-6 7 13,-3 3 17,2 0-19,-4 20-14,13 6-10,6 3-6,7 3 4,9-3-4,0 0-1,22-6-1,8-5-5,9-8-50,9-5-91,7-5-157,-1-12-282</inkml:trace>
  <inkml:trace contextRef="#ctx0" brushRef="#br0" timeOffset="24687.8886">4453 3138 892,'0'0'128,"0"0"9,0 0-3,0 0-127,0 0-3,0 0-4,25 47 2,-14-27 4,2-6-4,-1-3 0,-3-6 1,0-3-3,-3-2 9,3-2 5,1-14 37,-1-4-5,2-6-8,1 1-11,4 4-3,0 7-3,-2 10-10,-1 4-11,-1 14-8,6 15 4,-3 10 3,4 8-1,-2 3-22,2 0-115,2-11-224,-1-15-383</inkml:trace>
  <inkml:trace contextRef="#ctx0" brushRef="#br0" timeOffset="25198.3188">5823 2853 1363,'0'0'142,"0"0"-57,0 0 87,0 0-60,0 0-59,0 0-5,0-21-7,0 19-10,0-3-31,0 5 0,0-3 0,0 1 0,0 0 0,0 0 0,0 1 0,0 1 0,0-2 0,0 2 0,0 0 0,0 0 0,0 0 0,0 0 0,0 0 0,0 0 0,0 0 0,0 0 0,4 0 0,0 0 0,-2 2 0,2 2 0,-1 2 0,0 8 0,3 15 0,0 14 0,-3 19 0,-3 8 0,0 0 0,-18-5 0,-3-11 0,5-12-15,4-12-15,6-11-38,0-9-29,6-9-102,0-1-28,22-22-98,4-15-478</inkml:trace>
  <inkml:trace contextRef="#ctx0" brushRef="#br0" timeOffset="25476.7097">5823 2985 520,'0'0'558,"-16"-96"-479,16 64 113,9 11-73,21 12-67,6 9-28,10 5-16,2 18 4,-2 7-6,-14 4-6,-12-2 1,-20 1-1,-4-3 0,-22-6 2,-9-6 3,2-5-1,6-8 5,9-5-4,5 0 32,6 0 48,7 0-5,0-3-47,0 3 1,0 0-30,23 0-4,29 20-20,16 10 19,13 8-9,0 5-91,1 1-125,-8-8-256</inkml:trace>
  <inkml:trace contextRef="#ctx0" brushRef="#br0" timeOffset="26331.4754">7755 2994 604,'0'0'95,"0"0"122,0 0-118,-83-43-10,44 42-29,-7 1-14,1 0-5,3 12-1,12 1-11,8 4-1,7 0-16,11 2-12,4 5 0,0 3 0,13 3 1,15-4-1,8-2 3,8-12-6,6-5-5,-8-7-6,-12 0 9,-11-7 5,-10-13 5,-6-4 11,-3-5 20,0-2 14,0-2 10,0 4-14,0 7-1,0 9-15,0 8 5,0 5-35,0 15-6,0 18-22,15 7 25,3 3 1,9-1-55,7-9-60,9-9-90,-2-14-156</inkml:trace>
  <inkml:trace contextRef="#ctx0" brushRef="#br0" timeOffset="26541.591">8064 2793 1162,'0'0'45,"0"0"158,0 0-50,0 0-138,0 0-15,0 0-4,-9 76 4,9-28 8,3-1-7,6-2 3,2-6-4,8-7-26,0-3-116,5-10-95,0-13-145</inkml:trace>
  <inkml:trace contextRef="#ctx0" brushRef="#br0" timeOffset="26953.8023">8402 2888 868,'0'0'161,"0"0"-35,0 0 90,0 0-179,0 0-37,0 0-4,-26 51 3,26-23-3,0-3 3,10-2 0,2-5-12,6-9-38,3-4-19,-3-5 20,4 0 33,-7-13 10,0-6 7,-9-2 4,-3 2-1,-3 4 9,0 6 2,0 9 10,0 0-24,3 16-30,0 6 30,7 4 0,2-4 0,12-7-2,6-7 0,-1-8 2,6 0 9,-8-5 29,-2-12 30,-10-3 8,-4-4 14,-7-5-13,-4 1-37,0 0-34,0 8-6,0 8-3,0 10-55,0 2-60,18 0-199,15 0-19,13 0-141</inkml:trace>
  <inkml:trace contextRef="#ctx0" brushRef="#br0" timeOffset="27253.7143">9078 2875 706,'0'0'150,"0"0"-9,0 0-26,-104-18-53,78 32-30,7 7-25,5 1-7,11 1 0,3-5-5,0-5 1,10-4-2,12-6 5,5-3 1,4-2 10,-1-13 8,-6-4 9,-9-1 24,-2 3 19,-11 1 3,2 6-15,-3 6-13,1 1-20,-1 3-20,6 0-5,3 11-31,5 9 17,4 1-50,5-1-50,9-6-124,2-10-198</inkml:trace>
  <inkml:trace contextRef="#ctx0" brushRef="#br0" timeOffset="27854.0409">9354 2777 1133,'0'0'16,"0"0"42,0 0-38,0 0-8,0 0 8,0 0-6,91 55 0,-61-51-6,-1-4-8,-4 0-6,-6-9 6,-10-5 10,2-3 14,-11 1 30,0 5 0,0 5-20,0 6-10,0 14-24,-11 27-35,-8 22 34,-7 19 0,-5 10-15,-2 2-13,-8-2-10,3-12-3,-4-13 14,8-16 25,-3-17 3,4-11 8,8-14 7,5-9 32,11-10 30,9-21-39,0-14-34,26-14-4,25-10-15,17-8-50,17 2 17,3 9-28,-9 13 32,-9 11 34,-17 10 10,-6 7 2,-8 1 0,-2-2 2,-4 1-1,-2-3 2,2 3 7,-9 3 9,-6 8 6,-7 6 22,-4 3 7,5 5-10,4 0-26,-1 5-11,6 15-5,1 7 10,-5 2 0,-7-2 15,-2-6 3,-8-3-1,0-1-11,-18 0 1,-12-1-7,-12-1-14,-10-4-122,-9-8-197,-5-3-700</inkml:trace>
  <inkml:trace contextRef="#ctx0" brushRef="#br0" timeOffset="28672.6697">11302 2946 610,'0'0'152,"0"0"44,0 0-49,0 0-37,0 0-48,0 0-34,0-2-26,0 11 5,0 1 9,0 0-4,12-5-1,9-3 16,9-2 1,7-2 3,5-16-18,1-5-1,-7-6-6,-9-5-5,-12-1 1,-7-4 2,-6 2 3,-2 3-1,0 7 1,0 12 25,0 8 19,0 7-5,0 0-46,0 14-5,-3 15-13,0 10 18,3-1 0,0 1 0,4-5-2,22-9-6,6-6-83,7-11-14,5-8-108,-1 0-99,-4-20-207</inkml:trace>
  <inkml:trace contextRef="#ctx0" brushRef="#br0" timeOffset="28972.6662">11860 2721 685,'0'0'115,"0"0"98,0 0-69,0 0-9,0 0-127,0 0-2,15 0-6,-6 25 4,3 0 1,-1-5-5,2-5 1,0-5 1,1-7-2,11-3 3,-2-3 4,6-15 0,-4-3-1,1-4 4,-3-6 3,0 4 19,-5 4-13,0 6 0,-9 9 11,2 8-15,0 0-14,3 12-1,2 12-3,-6 6 2,4 4 1,-5-1-1,-3-4-25,-3-4-86,1-11-110,0-11-200</inkml:trace>
  <inkml:trace contextRef="#ctx0" brushRef="#br0" timeOffset="29152.476">11581 2244 1252,'0'0'19,"0"0"36,0 0 49,0 0-104,0 0-15,0 0-86,89-17-137,-77 37-209</inkml:trace>
  <inkml:trace contextRef="#ctx0" brushRef="#br0" timeOffset="80018.483">13757 2370 334,'0'0'210,"0"0"-180,0 0 23,0 0 47,0 0-30,0 0-53,0 0-1,0 0 0,0 0 29,0 3 36,-9 4-5,-3-3 1,-1 1-24,-7-2-14,7-1-12,3-2-7,1 0 20,4 0-1,2-8-12,3-5-5,0 0-13,0 1-3,14 0-6,5 4 0,-1 8-1,6 0 1,-4 10-1,-1 19-1,-12 10 0,-7 7 2,0 3 1,-16-2 2,-11-7 0,-5-7-1,3-8-1,-1-11-1,5-6 0,3-6 7,5-2-3,-3 0 3,7-16 11,1-4 15,4-2-5,5 2 2,3 6-1,0 7 7,0 3-26,17 4-10,10 0-8,10 12 2,5 12 4,4 3 1,-1 1-49,8-1-63,6-10-142,2-10-208</inkml:trace>
  <inkml:trace contextRef="#ctx0" brushRef="#br0" timeOffset="80304.3178">14284 2322 1176,'0'0'70,"0"0"54,0 0 9,0 0-38,0 0-48,0 0-26,7-49-18,-7 49-3,0 1-1,0 16-10,2 11 11,-2 8 15,0 6-3,0 2 1,0-1-7,0-1-5,-3-3 4,-1-6-4,2-7 1,-1-4-2,3-8 0,0-4-90,0-7-69,0-3-129,13-18-70</inkml:trace>
  <inkml:trace contextRef="#ctx0" brushRef="#br0" timeOffset="80475.8666">14372 2383 973,'0'0'146,"0"0"48,0 0-9,0 0-85,0 0-87,0 0-13,31-3-3,-7 39 3,2 4 9,0 2-7,2-1-1,-2-7-1,1-4-96,-2-12-103,-2-10-143,-4-8-273</inkml:trace>
  <inkml:trace contextRef="#ctx0" brushRef="#br0" timeOffset="80688.8672">14721 2321 707,'0'0'377,"0"0"-264,0 0 88,0 0-113,0 0-88,0 0-12,37 34 12,-27 3 13,-5 5 5,-5-7-8,0-3 11,0-3 3,-15-7 1,-7-5-2,-4-2-10,-1-7-8,1-5-5,4-3-51,8-14-121,12-23-240</inkml:trace>
  <inkml:trace contextRef="#ctx0" brushRef="#br0" timeOffset="80906.6237">15148 2185 1135,'0'0'270,"0"0"-205,0 0 76,0 0-74,0 0-67,0 0 1,0 83 2,0-34 21,-4 1-17,-1 3 7,1-4-11,0-4-2,-1-4-1,5-8-14,0-7-99,0-13-117,22-13-194,1-4-341</inkml:trace>
  <inkml:trace contextRef="#ctx0" brushRef="#br0" timeOffset="81062.7533">15301 2210 1162,'0'0'111,"0"0"-12,0 0 37,0 0-72,0 0-54,0 0-10,33-26-2,4 26-1,8 0-6,4 0-96,5 3-108,-6-2-189</inkml:trace>
  <inkml:trace contextRef="#ctx0" brushRef="#br0" timeOffset="81225.224">15290 2416 1200,'0'0'144,"0"0"-84,0 0 74,0 0-102,0 0-28,0 0 10,124 1-14,-65-1 0,-4 0-121,-13-3-211,-11-2-389</inkml:trace>
  <inkml:trace contextRef="#ctx0" brushRef="#br0" timeOffset="82606.2055">16642 2019 843,'0'0'141,"0"0"65,0 0-28,0 0-74,0 0-35,0 0-49,0-13-20,3 43-10,4 11 10,1 3 4,4 4 2,-3-7-3,-3-5 2,0-6-5,-4-6 2,1-8-1,-3-6-1,0-4 0,0-4-4,0-2-14,0 0 18,3-12 1,2-17-1,4-8-23,9 0 7,7 3 6,6 9 7,2 10 3,1 5-2,-4 7-2,0 3 2,-7 6 0,-5 13 4,-9 5-1,-9 2 5,0 1 4,-3-4 11,-16-2 0,-6 1-6,0-6-9,1-2-6,6-5-35,9-9-148,9 0-252</inkml:trace>
  <inkml:trace contextRef="#ctx0" brushRef="#br0" timeOffset="82965.3414">17129 2138 843,'0'0'508,"0"0"-495,0 0-11,0 0-2,0 0 15,0 0 6,72 58-13,-50-50 1,-3-2-8,-5-6 5,-8 0-1,-1 0-5,0-11 24,-1-7-11,-2 1-7,-2 5-3,0 9 23,0 3-26,4 17-5,-4 21-20,1 13 25,1 10 0,-2 5 3,0-1-2,0-4-1,0-10-1,-7-11 0,-15-12 2,-7-9 21,-13-8 46,-14-8-3,1-3-25,5-5-22,9-16-11,18-14-7,17-8-53,12-5-117,33-5-310</inkml:trace>
  <inkml:trace contextRef="#ctx0" brushRef="#br0" timeOffset="83822.3972">16621 2376 884,'0'0'241,"0"0"-223,0 0 67,0 0-33,0 0-34,124-24-11,-27 6-2,18 1 0,1-4-1,-12 1-4,-23 5-122,-31 6-60,-34 6-24,-16 3-18,-38 0-82</inkml:trace>
  <inkml:trace contextRef="#ctx0" brushRef="#br0" timeOffset="83972.3756">16814 2351 830,'0'0'176,"0"0"-86,0 0 51,0 0-46,0 0-76,0 0-8,98 12 48,-7-15-18,9-11-33,0 0-8,-3-1-160,-11-1-205,-8-5-437</inkml:trace>
  <inkml:trace contextRef="#ctx0" brushRef="#br0" timeOffset="84413.7572">18141 1936 1462,'0'0'29,"0"0"110,0 0-7,0 0-102,0 0-30,0 0-14,-3 40 5,-2 13 9,1 5 1,1 3 1,1-5 1,2-5 1,0-10-4,0-10-1,0-7-4,0-12-3,0-5-10,0-4-6,0-3 12,0 0 12,0-17-7,0-9 5,12-8-51,8 1 24,2 5-10,7 6-4,-1 7 37,2 5 4,0 7 2,-1 3-1,-2 0-3,-6 13-2,-11 7 2,-6 3 3,-4-1 2,-11-2 9,-13-1 15,-7-2-3,-4-2-13,2 0-9,5-4-1,12-7-91,13-4-151,3-9-150</inkml:trace>
  <inkml:trace contextRef="#ctx0" brushRef="#br0" timeOffset="84684.6238">18611 2082 989,'0'0'134,"0"0"127,0 0-141,0 0-106,0 0-11,0 0-3,-26 78 4,22-42-4,4-5 0,0-1 0,9-7-2,14-7 0,6-10-8,5-6 8,2 0 2,-2-17 2,-8-8 1,-13-8 8,-11-7 5,-2 2 0,-4 4-10,-10 11-6,-5 9-1,-2 10-43,6 3-135,9-2-212</inkml:trace>
  <inkml:trace contextRef="#ctx0" brushRef="#br0" timeOffset="84864.3158">19094 1909 1326,'0'0'55,"0"0"54,0 0-54,0 0-47,0 0 5,29 114 13,-19-65-17,-1-3-4,-2-4-5,3-8-101,0-7-99,2-13-224</inkml:trace>
  <inkml:trace contextRef="#ctx0" brushRef="#br0" timeOffset="84998.4806">19130 2073 1316,'0'0'129,"0"0"-74,0 0 22,0 0-74,0 0-3,84-13-1,-12 4-115,9-5-220,4-4-272</inkml:trace>
  <inkml:trace contextRef="#ctx0" brushRef="#br0" timeOffset="85688.6475">20129 1916 1174,'0'0'430,"0"0"-309,0 0 34,0 0-53,0 0-40,0 0-59,0-8-3,0 6 0,0 2 0,0 0 0,0 0 0,-3 0 0,2 0 0,1 0 0,0-1 0,0 1 0,0 0 0,0 0 0,0 0 0,0 0 0,0 0 0,0 0 0,0 0 0,0 0 0,0 0 0,0 0 0,0 4 0,4 12 0,4 9 0,-2 10 0,0 5 0,0-5-22,-5-8-26,-1-8 5,0-10 11,0-5 7,0-4-8,0 0 29,0-7 4,0-16 0,0-7-24,0-7 9,19-1-2,4 1-1,-1 6 12,4 6 4,1 6 0,-4 9 0,1 9-4,-7 1 1,-1 17-1,-6 11-6,1 3 2,-5-1-5,-2-5-22,1-5-30,-2-9 8,-2-5 23,-1-4 9,2-2 27,1 0 1,4-12 10,4-12 20,4-8-23,7-4-6,5-2 11,6 4-3,3 7-2,-5 12 11,-1 11-4,-5 4-4,-9 14-11,-6 15 1,-3 8-1,-7 4 4,0-1-4,3-4-37,4-5-63,5-8-149,9-13-164</inkml:trace>
  <inkml:trace contextRef="#ctx0" brushRef="#br0" timeOffset="85996.1129">21002 1819 868,'0'0'67,"0"0"35,0 0 11,-93 2-82,67 22-20,3 6-1,8 1-1,9-1-4,6-5-1,0-5 0,0-6-3,14-6 0,3-8-1,4 0 4,0-2 6,3-16 1,-3-6 12,-4-4 17,-1 3-3,-6 5-15,-1 11 22,-5 7-27,1 2-17,1 3-12,2 15 10,6 4 1,-1 2-31,1-2-71,4-2-113,6-9-159</inkml:trace>
  <inkml:trace contextRef="#ctx0" brushRef="#br0" timeOffset="86371.7586">21233 1806 984,'0'0'143,"0"0"-139,0 0 7,0 0 2,0 0 3,0 0-7,50 82-4,-20-72 4,0-7-8,-9-3 1,-4 0 4,-10 0 8,-2-12 48,-1 0-3,-2 2-28,-2 7-19,0 3-12,0 17-26,-2 19 14,-8 13 8,0 2 8,0 5-4,1-3 0,-5-7-2,-6-5 2,2-10 5,-2-11-1,0-10 25,-1-7 15,4-3 33,1-4-41,3-17-23,5-13-13,8-10-117,9-9-187,33-1-415</inkml:trace>
  <inkml:trace contextRef="#ctx0" brushRef="#br0" timeOffset="86835.6851">22074 1796 600,'0'0'497,"0"0"-481,0 0 91,0 0-58,-80-8-49,57 28-1,5 3 0,5 1 1,9-5-7,4-4 6,0-6-6,6-2-1,11-7 0,0 0 8,10-4 1,-2-11 0,3-4 15,1 2-16,0 0 7,-2 5-7,-3 7-3,-4 3-9,-3 2 5,0 0 0,-1 13-10,-2 1 10,-4 2-5,-5-2 5,-2-1-8,-3-3 1,0-6 12,0-1 2,0-3 4,0 0 1,6 0 16,9-15 53,11-9-65,10-11 45,9-3 24,3 4-19,-7 9-39,-11 12-20,-12 13-4,-10 2-78,-8 14-98,0 2-172</inkml:trace>
  <inkml:trace contextRef="#ctx0" brushRef="#br0" timeOffset="87909.5317">5697 4570 642,'0'0'365,"0"0"-320,0 0 143,0 0-74,-12-78-62,15 69-25,11 1-9,9 8-15,1 0-3,6 3 0,-2 16-2,-4 5 1,-3 5-2,-8 0 3,-5-4-1,-5-5-2,-3-6 0,0-6-3,0-5-12,0-3 6,3 0 3,0-9 8,7-15-4,1-8-23,4-2 28,1 4-1,-1 2 2,3 7-4,4 8 0,2 5-1,0 8 0,-3 0-4,-2 18-1,-7 6 7,-5 2 2,-3-5 0,0-4 0,-4-6-4,0-6 4,0-4 1,0-1 0,0 0 6,0 0 2,6-17-2,3-8-7,3-6 0,9-1 3,-2 7 4,-1 7 2,0 10-4,-9 8 2,0 0-7,1 8 1,7 13-1,-1 6 1,-3 4-1,7-1-1,2-1-18,2-6-153,0-9-108,6-8-261</inkml:trace>
  <inkml:trace contextRef="#ctx0" brushRef="#br0" timeOffset="88195.6876">6629 4398 888,'0'0'53,"0"0"41,0 0 8,-94-9-88,67 31-11,2 4 3,4 3 2,9-3 4,6-1-9,6-6-2,0-5-2,6-5 2,15-8-1,3-1 5,3-1 2,4-15 12,-8-4 2,0-3 17,-9 1 5,-1 5-14,-4 6 8,-3 7-27,-3 4-10,9 0-22,-3 3-45,2 11-23,6 1-94,-4-6-134</inkml:trace>
  <inkml:trace contextRef="#ctx0" brushRef="#br0" timeOffset="88549.2757">6896 4323 972,'0'0'166,"0"0"-130,0 0 20,0 0-35,0 0-4,0 0 1,15 58-9,-1-50-3,5-5-1,-3-3 0,-6 0 2,0 0 4,0-11 9,-4-4 22,-4 1-30,2 4-1,-4 6-8,0 4-3,0 17-22,0 22-4,-4 15 26,-4 7 0,-5 6-1,-1-1 0,-2-8 0,-3-9 1,2-13 2,-5-12 1,-1-9 34,1-11 18,-2-4-14,6-7-22,0-25-19,11-16-22,7-17-140,25-11-266</inkml:trace>
  <inkml:trace contextRef="#ctx0" brushRef="#br0" timeOffset="89215.114">7769 4150 1494,'0'0'64,"0"0"49,0 0 5,0 0-60,0 0-27,0 0 2,-23-1 2,1 1-8,1 0 7,6 2-12,12 0-4,-2 1-18,5-3 0,-2 1 0,-4-1 0,-7 0 0,-10-7 0,-4-9 0,-2 2 0,8 1 0,12 5 0,7 2 0,2 5 0,0 1 0,0 0 0,0 0 0,0 0 0,0 0 0,0 0 0,0 0-5,0 0-11,0 0 4,0 0-2,0 0 6,0 0-2,6 0 4,8 0 0,7 0 6,2 0 4,1 8-4,-2 12-6,0 6 2,-5 8-1,-1 2-6,-5 1-5,-5-2 0,-3-4-3,-3-8 4,0-6-1,0-9 3,0-7 8,0-1-8,0 0 13,0 0 0,0-22 8,10-11-8,10-9-19,5 0-5,5 5-10,-2 8 21,-1 12 7,-9 8 3,2 9 2,-3 0-2,-2 6-8,3 18 7,-6 5-12,2 1-42,2-1-51,6-2-38,5-10-94,3-10-95,10-7-335</inkml:trace>
  <inkml:trace contextRef="#ctx0" brushRef="#br0" timeOffset="89439.4672">8380 4141 604,'0'0'305,"0"0"-193,0 0 59,-91-20-86,64 42-51,2 5-20,7-2-8,11-2 4,7-3-5,0-6-5,16-8 2,5-6 2,6 0 2,0-3 33,1-14 4,-9 0-10,-9-5-11,-7 0-15,-3 1-7,0 2-60,0 0-155,0 4-231</inkml:trace>
  <inkml:trace contextRef="#ctx0" brushRef="#br0" timeOffset="89637.732">8685 3953 1299,'0'0'55,"0"0"107,0 0-101,0 0-61,0 0 0,0 97 21,0-56-10,0 2-7,0-4-2,0-5-4,0 0-42,0-12-116,0-11-190,9-11-396</inkml:trace>
  <inkml:trace contextRef="#ctx0" brushRef="#br0" timeOffset="89770.327">8656 4110 376,'0'0'957,"0"0"-918,0 0 69,0 0-64,0 0-39,108-15-5,-44 8-70,-3 1-161,-9-5-247</inkml:trace>
  <inkml:trace contextRef="#ctx0" brushRef="#br0" timeOffset="90497.8358">9866 3955 748,'0'0'82,"0"0"65,0 0 12,0 0-60,0 0 12,0 0-44,-42-56-21,66 46-19,11 1-19,10 1 0,1 5-4,-1 3-1,-9 0-1,-13 13-2,-16 5-1,-7 6-6,-10 2 4,-20 2 2,-6-5-1,5-1 1,7-8-2,12-4-1,6-5 2,6 2-21,0-1-26,9 3-8,14 2 41,12 0-7,4 0-1,1 3 24,-12 3-1,-5-1 2,-10 0-1,-13-4 2,0-1 13,-13 0 38,-20-2 36,-9-1-12,-7-2-34,0-1-13,7-4-16,11-1-14,7 0 0,15-9-48,9-15-107,23-9-370</inkml:trace>
  <inkml:trace contextRef="#ctx0" brushRef="#br0" timeOffset="90700.1539">10682 3875 1366,'0'0'46,"0"0"46,0 0-28,0 0-48,0 0-10,-25 75 11,10-37-6,1-1-8,-2 0 1,8-6-4,-2-1-39,10-7-103,0-11-184,0-12-358</inkml:trace>
  <inkml:trace contextRef="#ctx0" brushRef="#br0" timeOffset="90850.3342">10704 3963 1016,'0'0'102,"0"0"-50,0 0 39,0 0-49,0 0-24,88 10-17,-55 4-2,-3-1-53,-5-5-157,-7-6-227</inkml:trace>
  <inkml:trace contextRef="#ctx0" brushRef="#br0" timeOffset="91075.7694">10941 3832 892,'0'0'87,"0"0"35,0 0 41,0 0-154,0 0 7,0 0-14,-3 94 10,3-57 3,1-4 2,-1-6 7,0-8 4,0-4 3,-4-4 0,-12-4 5,-7-1-15,4-3-10,0-3-11,3-3-95,9-19-169,7-12-426</inkml:trace>
  <inkml:trace contextRef="#ctx0" brushRef="#br0" timeOffset="91300.8011">11338 3707 1267,'0'0'91,"0"0"-10,0 0-1,0 0-64,0 0-14,0 91 37,-3-50-2,0 0-17,0 0-11,3-3-5,-4-4-4,1-4 0,3-8-30,0-8-87,0-8-107,3-6-155,10-13-240</inkml:trace>
  <inkml:trace contextRef="#ctx0" brushRef="#br0" timeOffset="91459.576">11365 3713 1173,'0'0'68,"0"0"66,0 0-40,0 0-59,0 0-31,0 0-1,113-8-5,-71 8 2,0 0-26,1 0-146,-7 0-95,-11 8-231</inkml:trace>
  <inkml:trace contextRef="#ctx0" brushRef="#br0" timeOffset="91610.1289">11402 3918 26,'0'0'1089,"0"0"-1002,0 0 31,0 0-15,0 0-74,0 0-6,89 25-4,-30-25-19,-1 0-171,0-1-287</inkml:trace>
  <inkml:trace contextRef="#ctx0" brushRef="#br0" timeOffset="91840.1025">12267 4068 465,'0'0'1115,"0"0"-1074,0 0 35,0 0 64,0 0-71,0 0-30,-7 3 3,7-3 1,0 0-26,0 3-17,0-3 0,0 0 0,0 0 0,0 0-22,0-17-193,0-17-585</inkml:trace>
  <inkml:trace contextRef="#ctx0" brushRef="#br0" timeOffset="121064.2901">712 8847 200,'0'0'143,"0"0"-104,0 0-12,0 0-3,0 0-24,0 0-74,0 0-93,11 0-25</inkml:trace>
  <inkml:trace contextRef="#ctx0" brushRef="#br0" timeOffset="122413.9742">822 8451 1050,'0'0'163,"0"0"-159,0 0-2,0 0 57,0 0-58,0 0 33,117 24 34,-59-22-37,-1-2-21,-1 0-10,-11-7-31,-2-5-87,-7-1 36,-6-4-8,-8 0 28,-13 1 57,-4 3 5,-5 0 39,-2 2 72,-13 4 2,-4 5-31,-8 2-44,-6 12 13,-4 19-30,-9 8-4,-1 3 2,3 1 4,8-6-23,12-6 0,8-9-12,8-6-55,8-12-87,0-4-181,18-6-183</inkml:trace>
  <inkml:trace contextRef="#ctx0" brushRef="#br0" timeOffset="122578.5004">1137 8257 1085,'0'0'158,"0"0"-64,0 0 17,0 0-96,6 94 22,-3-28 31,3 4-47,-3 0-18,1-1-3,5-7-22,2-6-101,5-9-215,1-12-293</inkml:trace>
  <inkml:trace contextRef="#ctx0" brushRef="#br0" timeOffset="123139.7915">2770 7894 952,'0'0'144,"0"0"-107,0 0 121,0 0-25,0 0-68,0 0-15,0 0-5,0 9-21,0 19-5,3 5 35,-3 9-31,3 3-3,-3 5-7,0 2-3,0 1-6,0-5 0,-3-6-4,0-6 1,-3-10-2,-1-2-29,1-8-63,0-7-83,6-9-191,0-5-314</inkml:trace>
  <inkml:trace contextRef="#ctx0" brushRef="#br0" timeOffset="123497.5222">2830 7953 1088,'0'0'80,"0"0"101,0 0-57,0 0-85,70-76-17,-24 69-5,2 4-6,1 3 6,-10 3-16,-9 19-1,-15 2-13,-15 5 13,-6 4 4,-30 1 3,-13-4-5,4-4 4,0-9-4,15-7 1,8-7 1,6-3 6,5 0 0,2-3 27,-1-7 14,7 3-6,3 3-5,0 1-10,0 3-30,10 0-22,23 16 22,11 8 0,12 4 0,5 1-26,-1 0-102,4-5-64,3-12-213,-4-10-250</inkml:trace>
  <inkml:trace contextRef="#ctx0" brushRef="#br0" timeOffset="123726.4435">3725 7685 693,'0'0'659,"0"0"-640,-85-14 83,54 28 19,-8 22-90,3 14-13,3 15-4,14 2 3,13 4-12,6 0 0,22-2-5,17-6-7,13-5-28,9-11-81,-1-18-113,-2-15-351</inkml:trace>
  <inkml:trace contextRef="#ctx0" brushRef="#br0" timeOffset="124549.3671">4174 7766 727,'0'0'356,"0"0"-270,0 0 85,0 0 26,0 0-73,0 0-52,0 0-16,0 0-15,0 0-11,0 0 8,-3 0 0,-1 0-7,2 0-12,-1 0-3,-3 0 1,3 0-5,3 0 4,0 0-16,-3 0 0,3 0 0,0 0 0,0 0 0,0 0 0,0 0 0,0 0 0,0 0 0,0 0 0,0 0 0,0 0 0,0 0 0,0 0 0,0 0 0,3 0 0,0 0 0,0 0 0,-3 2 0,3 1 0,-3 7 0,0 9 0,0 14-9,-3 11 8,-12 2 2,-7 3-1,2-6 0,1-7 0,7-6-1,3-4-1,3-12-12,6-4-7,0-6-8,0-4-13,0 0-11,0-2-13,3-24-30,15-13-62,-3-14 4,1 0 111,-2 2-2,-4 7 45,2 10 8,0 1 34,3 4 44,3-1-32,6 9-4,0 4 6,6 5-24,4 9-12,0 3-2,2 0-7,4 11 5,-7 11-10,-9 6-5,0 4-1,-11 3 0,-7 2 0,-3-4 0,-3 1-1,0-4-33,0-5-73,-3-5-42,-3-4-110,-1-9-206</inkml:trace>
  <inkml:trace contextRef="#ctx0" brushRef="#br0" timeOffset="124730.5885">4241 7889 814,'0'0'260,"0"0"-186,0 0 112,0 0-61,0 0-108,0 0 5,126-43-17,-57 30-5,0 4-49,-2-2-184,-4-3-120,-5-4-515</inkml:trace>
  <inkml:trace contextRef="#ctx0" brushRef="#br0" timeOffset="124932.4243">4982 7606 466,'0'0'743,"0"0"-666,0 0 143,0 0-87,0 0-95,0 0-38,-10 22 6,7 11 17,-3 1-11,0 3-12,-1-1 0,0-4 0,6-2-42,1-3-84,0-9-59,0-8-151,8-10-202</inkml:trace>
  <inkml:trace contextRef="#ctx0" brushRef="#br0" timeOffset="125323.5438">4985 7632 703,'0'0'183,"0"0"-28,0 0 36,8-76-88,14 59-23,5 7-46,4 5-12,-1 5-12,-6 0-6,-3 5-4,-9 14-9,-8-2 0,-4 7 8,-4-3 1,-11-6 9,-2 3 0,7-9-2,1-1-7,9-3 0,0-1-4,6 1-3,12 3 3,3-1 4,5 3 5,0 1-4,1 3-1,-5 3 0,-6 0 0,-6 0 3,-10-2 24,0 2 3,0-4 18,-17 3 5,-8-2 2,-5-1-16,-1-1-13,-2-1-17,3-2-9,5-5-3,11-4-63,14 0-90,14-27-141,44-12-725</inkml:trace>
  <inkml:trace contextRef="#ctx0" brushRef="#br0" timeOffset="125570.245">5946 7478 1131,'0'0'188,"0"0"-77,0 0 53,0 0-70,0 0-42,-106-54-26,63 69-9,4 12-10,7 6 1,16 4-6,8 2-1,8 0-1,4 1 2,16-4-2,12-2-6,3-4 0,9-6-48,4-7-63,1-9-21,0-8-154,-8-4-332</inkml:trace>
  <inkml:trace contextRef="#ctx0" brushRef="#br0" timeOffset="125772.3686">6255 7188 1221,'0'0'169,"0"0"-136,0 0 12,95 41 60,-37 15-12,-4 8-51,-4 7-23,-12 1-4,-12-2-4,-12-7-11,-14 1-1,0-7-26,-36-3-62,-10-4-95,-16-11-235</inkml:trace>
  <inkml:trace contextRef="#ctx0" brushRef="#br0" timeOffset="139019.4211">7436 7274 1078,'0'0'76,"0"0"43,0 0 45,0 0-84,0 0-47,0 0-11,0 0-8,0 21-14,-7 12 1,-1 3 14,2 3-7,6-5-6,0-5 0,0-8-1,9-5-1,3-9-9,9-7-9,2 0-3,6-10 16,-2-12 5,-4-9 0,-2-2 2,-4 5 0,-11 6 1,-3 10-2,0 5 5,-3 5-2,0 2-2,0 0-2,0 7-20,0 14-10,4 6 28,13-1 2,-2-3-1,12-9 1,4-8-4,5-6 3,1-3 1,-4-17 1,-12-4 5,-7-3 12,-9-3 19,-5 2 0,-2 1-9,-11 10-13,-6 4-15,1 13-13,2 0-64,4 0-115,9 4-225</inkml:trace>
  <inkml:trace contextRef="#ctx0" brushRef="#br0" timeOffset="139186.0826">7964 7278 1083,'0'0'201,"0"0"-128,0 0 75,0 0-103,0 0-36,0 0-5,25 76 7,-14-44-11,-2 2-3,-2-4-94,-1-7-155,-3-13-210</inkml:trace>
  <inkml:trace contextRef="#ctx0" brushRef="#br0" timeOffset="139334.18">7944 7018 1229,'0'0'72,"0"0"50,0 0 62,0 0-116,0 0-68,0 0-61,-16-19-104,43 44-11,12-1-275</inkml:trace>
  <inkml:trace contextRef="#ctx0" brushRef="#br0" timeOffset="139524.477">8383 7061 31,'0'0'1178,"0"0"-1106,0 0 78,0 0-70,0 0-67,0 88 62,6-42-26,3-3-29,2 1-16,2-5-4,-4-6-30,2-4-108,-3-4-100,-3-9-176</inkml:trace>
  <inkml:trace contextRef="#ctx0" brushRef="#br0" timeOffset="139687.6038">8301 7318 1177,'0'0'100,"0"0"99,0 0-64,0 0-108,0 0-24,118-56-2,-63 43-2,-1-1-8,2 0-78,0 0-79,-11-1-100,-4-2-89,-12 2-250</inkml:trace>
  <inkml:trace contextRef="#ctx0" brushRef="#br0" timeOffset="139941.8994">8766 7120 563,'0'0'312,"0"0"-99,0 0 8,0 0-111,0 0-110,0 0 10,-19 45-10,19-12 24,3-4-8,9-7-9,-2-3 2,7-9-8,-5-3 3,5-7-1,9-7 11,1-15 28,10-15 7,2 0 2,-3 1 5,-6 13-13,-11 13-27,-3 10 0,-2 4-16,-2 19-1,5 11-1,3 8-4,-5 7-26,-2 4-82,1-2-149,-5-7-352</inkml:trace>
  <inkml:trace contextRef="#ctx0" brushRef="#br0" timeOffset="140661.6758">10143 7051 982,'0'0'72,"0"0"-3,0 0 145,0 0-152,23-84-34,5 65-8,8 4 8,1 4 7,-1 8-6,-8 3-9,-1 3-12,-9 20-2,0 7-2,-12 3-4,0-1 7,-6-2-4,0-7-3,0-9-8,0-6 1,0-3-8,0-5 13,0 0 2,0-21 18,6-14-16,8-6 1,11 0-3,4 4 1,1 11-1,-3 6 5,-3 10-1,0 6 5,-2 4 2,-1 1-6,-3 19 5,-2 5-4,-6 6-4,-6 2-2,-1 3-2,-3-3-42,6-4-51,4-5-104,5-14-201</inkml:trace>
  <inkml:trace contextRef="#ctx0" brushRef="#br0" timeOffset="140933.2161">10962 6869 44,'0'0'877,"0"0"-783,-98 9 78,71 15-65,12 2-53,6 2-26,9-2-4,0-4-6,15-5-3,15-7-7,4-10 2,9 0 5,-1-18 6,-3-11 5,-6 3 11,-14-4 3,-10-1 6,-9 2-22,0 5-24,-4 5 0,-7 9-29,-2 8-57,-1 2-84,3 0-193,8 2-268</inkml:trace>
  <inkml:trace contextRef="#ctx0" brushRef="#br0" timeOffset="142011.4023">12465 6849 417,'0'0'68,"0"0"-27,0 0 34,0 0-18,0 0 9,0 0 30,0-5-6,0 3-6,0 2-31,0-3-2,0 3 16,2-1 7,-2-5-10,8 1 2,-1-7-25,5-1-29,4-3-5,3 4 11,1 1 0,4 2-4,-3 2 5,3 3-2,-2 4-5,2 6-9,-8 14 1,2 4-3,-4 5 2,-8-2 1,-2 2 3,-4-5-3,0-9-3,0-4-1,0-5-5,0-4 4,0-2 1,0 0 12,0-15 14,0-11-6,10-6-20,6 1 6,0 1 0,6 2-4,5 11 2,-3 2 0,6 10 9,0 5 0,-6 0 2,1 12-6,-5 10-6,-7 7-1,-1-1-2,-2 0-2,-4 1-43,3-5-53,6-5-107,4-9-172,12-10-385</inkml:trace>
  <inkml:trace contextRef="#ctx0" brushRef="#br0" timeOffset="142268.3384">13368 6743 839,'0'0'121,"0"0"-3,0 0 70,-97 7-122,73 14-31,9 4 6,11-3-13,4-1-12,0-4-5,16-5 0,8-5-4,0-7 6,6 0 8,-3-7 16,-8-12 16,-6-5-8,-7-2-17,-6-3-6,0-1-22,0 6-13,-6 10-75,2 5-76,4 4-217,0-1-523</inkml:trace>
  <inkml:trace contextRef="#ctx0" brushRef="#br0" timeOffset="142514.0826">13683 6515 1236,'0'0'80,"0"0"159,0 0-117,0 0-94,0 0-28,0 0-5,0 17 5,6 2 14,1-2-6,0-1 5,-2-5-3,-1-4-5,3-2-1,-7-5-4,0 0 0,0 0-3,0 0-22,0 0-18,0 0-18,0 0-49,0 0-89,0 0-168</inkml:trace>
  <inkml:trace contextRef="#ctx0" brushRef="#br0" timeOffset="142904.6007">13618 6641 1106,'0'0'122,"0"0"58,0 0-41,0 0-93,0 0-5,0 0-19,93-13-11,-75 30-3,-8 3-7,-2-3-1,-4 4 0,-4-6-2,0-3 1,0-4 0,0-6 0,0 0-5,0-2 6,3 0 2,3-13 13,8-12-8,5-6-7,5 1 0,-3 5 1,-3 14-1,-10 5 0,3 6 5,-1 0 3,4 3-8,4 17-5,-5 4 5,-3 5-6,-7 1-42,-1 1-64,-2-6-129,0-2-288</inkml:trace>
  <inkml:trace contextRef="#ctx0" brushRef="#br0" timeOffset="143429.9415">14384 6379 717,'0'0'367,"0"0"-222,0 0 88,0 0-81,0 0-85,0 0-25,0-7-12,1 22-19,0 11 13,4 8 20,-2 2-21,0-2-12,4 2-5,0-5-6,-2-4 0,3-4-21,-5-7-52,-3-4-67,3-9-146,-3-3-201</inkml:trace>
  <inkml:trace contextRef="#ctx0" brushRef="#br0" timeOffset="143910.3285">14275 6534 1084,'0'0'110,"0"0"144,0 0-140,0 0-98,0 0-16,87-26-4,-35 21-10,-3 2-52,3-5-58,-1 5-99,-9-3 16,-2 4 58,-17-1 137,-7 3 12,-6 0 54,-4 0 34,1 5-7,4 8 12,4 3-15,-6 3-9,-3-1-28,-2 0-4,-4-4 3,0 0 7,-13-5-15,-4-2 5,0-4-19,6-3-4,4 0-6,7-10 1,0-10-9,13-8-22,17 0 1,7 3-3,5 5-9,-1 8 22,-9 3 10,-8 6 1,-6 3 0,-11 0 3,0 0 1,-1 0 17,-1 0 4,1 3 1,3 10 13,-3 3-8,-3 1-10,0 3-5,1-1-15,-2 2-1,-1-2-30,1-5-82,1-8-141,1-6-229</inkml:trace>
  <inkml:trace contextRef="#ctx0" brushRef="#br0" timeOffset="144045.1868">14947 6240 1102,'0'0'155,"0"0"68,0 0-70,0 0-98,0 0-55,0 0-88,-26-19-35,46 47-64,12 0-211</inkml:trace>
  <inkml:trace contextRef="#ctx0" brushRef="#br0" timeOffset="144284.4587">15235 6422 819,'0'0'177,"0"0"-102,0 0 125,0 0-88,0 0-37,23 81-31,-14-72-11,-1-1-4,1-6 7,8-2-5,-1 0 23,10-14-4,-3-11-8,6-5-21,-8 0-18,3 2-3,-8 3-10,1 8-48,-4 8-73,5 1-143,9 8-142,6 0-304</inkml:trace>
  <inkml:trace contextRef="#ctx0" brushRef="#br0" timeOffset="144434.6564">15707 6330 507,'0'0'633,"0"0"-430,0 0 16,0 0-108,0 0-79,0 0 3,-18 70 17,13-37-37,4 1-11,1-5-4,-2-3-49,1-5-77,-1-8-156,2-13-258</inkml:trace>
  <inkml:trace contextRef="#ctx0" brushRef="#br0" timeOffset="144569.5548">15636 6092 417,'0'0'827,"0"0"-770,0 0 148,0 0-176,0 0-29,0 0-144,32 21-57,12 17-319</inkml:trace>
  <inkml:trace contextRef="#ctx0" brushRef="#br0" timeOffset="145101.7032">16197 6367 507,'0'0'536,"0"0"-483,0 0 179,0 0-141,-103-70-36,78 65-19,4 5 15,5 0-18,-3 3-19,8 12-10,1 8-4,4 1 2,6 3 0,0-2-2,3-4-20,17-4-3,12-8-16,7-8 5,-6-1 7,-1-5-1,-6-14 28,-10-6 0,-4-4 2,-1 3 6,-4 9 11,-4 7 12,-3 8 20,0 2-27,0 0-24,3 7-20,3 12 15,1 3 4,8-2 2,2-3-2,9-6-19,7-8-27,4-3 15,-2 0-55,-10-12 1,-8-15 61,-11-11 25,-6-15 5,-13-11-1,-13-8 36,-8 4 40,13 15 44,7 18 43,8 20-47,6 15-45,0 18-75,0 28 0,1 17 0,11 15 0,1 2-1,2-1-56,-5-6-99,-3-13-216,-3-15-551</inkml:trace>
  <inkml:trace contextRef="#ctx0" brushRef="#br0" timeOffset="145702.4784">17412 6084 1111,'0'0'80,"0"0"120,0 0-8,0 0-82,0 0-58,0 0-19,0-22-33,3 42 2,0 11-2,7 10 16,-1 7-12,-2 1-2,-1-3 3,2 0-5,-2-10-50,-2-6-57,5-11-103,-1-14-188,2-5-518</inkml:trace>
  <inkml:trace contextRef="#ctx0" brushRef="#br0" timeOffset="145868.9975">17489 6099 1183,'0'0'85,"0"0"23,0 0 55,0 0-133,0 0-26,85-27 2,-36 27-4,3 0-2,-2 0-32,-6 7-96,-9 1-148,-11 1-209</inkml:trace>
  <inkml:trace contextRef="#ctx0" brushRef="#br0" timeOffset="146010.4653">17525 6307 1032,'0'0'47,"0"0"35,0 0 54,0 0-64,81 7-35,-26-8-37,1-8-5,-4 1-130,-11-3-225</inkml:trace>
  <inkml:trace contextRef="#ctx0" brushRef="#br0" timeOffset="146759.0724">18380 6003 370,'0'0'243,"0"0"-61,0 0 41,0 0-51,0 0-53,0 0-30,-11-6-29,22-1-22,14-2-20,11-2-12,9 7 13,4 4-2,-1 0-5,-2 12-6,-6 7-4,-5 6-1,-13 3-1,-8 4-1,-12 4 1,-2-3 3,-9-2 28,-16-1-12,-7-7 10,-4 0-3,-4-4-11,1-8-6,4-2-4,0-6-5,4-3-48,4 0-51,11-18-70,13-15-282</inkml:trace>
  <inkml:trace contextRef="#ctx0" brushRef="#br0" timeOffset="146928.9658">18551 6007 1155,'0'0'128,"0"0"62,0 0-84,0 0-90,0 0 5,0 0 10,7 99-22,-7-70-9,0-3-6,0-2-91,0-10-84,2-9-210</inkml:trace>
  <inkml:trace contextRef="#ctx0" brushRef="#br0" timeOffset="147112.4984">18773 5561 1254,'0'0'25,"0"0"146,0 0-59,0 0-112,0 0-4,0 0 2,26 78-19,-1-38-70,8 2-143,7-8-213</inkml:trace>
  <inkml:trace contextRef="#ctx0" brushRef="#br0" timeOffset="147412.2811">19252 5809 1009,'0'0'79,"0"0"38,0 0 30,0 0-116,0 0-14,0 0 7,-77 58-3,77-41-2,0 2 0,7 0-10,8 3 3,2-2 3,0 2-5,1-1 1,-4-3-3,-4 0 8,-8 1 1,-2-4-9,0 1 6,-14-2-1,-10-1-8,-2-5-5,0-7-48,6-1-62,6-9-187,8-24-267</inkml:trace>
  <inkml:trace contextRef="#ctx0" brushRef="#br0" timeOffset="147556.9214">19448 5779 1095,'0'0'136,"122"-38"95,-56 21-103,-13 6-59,-12 2-34,-14 5-27,-8 0-8,-10 4-28,-3 0-108,-6 0-128,0 0-367</inkml:trace>
  <inkml:trace contextRef="#ctx0" brushRef="#br0" timeOffset="151382.0127">5311 9461 938,'0'0'129,"0"0"-13,0 0 109,0 0-107,0 0-57,0 0-14,0 0-7,0-13-13,0 13-15,0 10-12,-2 18 0,-7 9 6,-3 11 12,-1 0-2,-1-2-8,1-4 8,4-9-7,3-11-7,3-10 1,3-7-3,0-1 0,0-4-1,0 0-1,0-4-6,11-20 5,9-13 0,0-11 1,2-1-1,-1 1 3,-4 6-1,5 5 1,-3 7 0,-1 8 1,3 6-1,-9 8 0,4 6 1,-5 2 0,5 3 0,2 17 1,3 10 6,-2 7 1,-5 1 0,-1 2 2,-2 0-8,-1-7-2,-2-3-1,2-7-31,-8-4-38,2-5-117,-4-8-86,0-6-199</inkml:trace>
  <inkml:trace contextRef="#ctx0" brushRef="#br0" timeOffset="151531.9281">5366 9648 1002,'0'0'115,"0"0"118,0 0-89,0 0-115,0 0-24,0 0-5,128-24-3,-61 18-25,3-5-87,-4 1-165,-8-6-236</inkml:trace>
  <inkml:trace contextRef="#ctx0" brushRef="#br0" timeOffset="151738.3536">5973 9436 1016,'0'0'166,"0"0"65,0 0-32,0 0-123,0 0-45,0 0-31,-20 12 0,20 18 18,0 4-6,0-4-10,0-1-1,0-3-1,0-2-42,4-6-80,6-6-65,-1-7-119,4-5-152</inkml:trace>
  <inkml:trace contextRef="#ctx0" brushRef="#br0" timeOffset="152109.5558">5979 9425 665,'0'0'192,"0"0"-25,-9-86 29,18 71-100,13 1-56,5 6-14,3 3 2,-2 5-9,-1 0-14,-5 6-2,-5 15-1,-8 5-4,-9 4-3,0-8 5,0 4 0,-7-10-1,2-4 0,-2-4 1,6-3 0,1-2-5,0-1 1,11 2 3,5 4 1,2-2 0,3 3 1,1 1-1,-2-1 2,-7 2-2,-4-5 0,-3 1 0,-6 3 30,0 0 16,-6-1 28,-13 2-20,-4-2-20,1 2-23,1-8-11,6 0-36,5-3-55,10-9-30,0-18-249,22-3-407</inkml:trace>
  <inkml:trace contextRef="#ctx0" brushRef="#br0" timeOffset="152388.9967">6807 9266 791,'0'0'142,"0"0"88,0 0-36,0 0-110,0 0-25,-90-26-16,49 46-1,6 6 1,4 7-5,4 4-12,9 6-8,6-7-3,9-2-8,3-2-3,0-5 3,21-5-1,7-5-5,5-6 1,9-8-2,1-3-10,5 0-46,4-17-95,0-7-68,3-8-312</inkml:trace>
  <inkml:trace contextRef="#ctx0" brushRef="#br0" timeOffset="152576.9359">7297 9121 1326,'0'0'83,"0"0"162,0 0-115,0 0-114,0 0-16,0 0-27,-2 7-34,12 19-67,-4 8-128,-6 5-212</inkml:trace>
  <inkml:trace contextRef="#ctx0" brushRef="#br0" timeOffset="152719.9593">7298 9495 565,'0'0'615,"0"0"-513,0 0 142,0 0-79,0 0-101,0 0-30,-4 3-34,4-3-12,0-9-75,0-6-187,0-4-522</inkml:trace>
  <inkml:trace contextRef="#ctx0" brushRef="#br0" timeOffset="153392.0172">8463 9124 218,'0'0'337,"0"0"-316,0 0 95,0 0 44,0 0-67,0 0 10,23-10 4,-14-3-32,0-3-43,-9 0 12,0 0-10,0-1-5,-9 3 24,-6 3-20,-7 3-2,-3 5-1,1 3 14,-2 0-17,-4 19 1,5 11-9,0 6 2,11 3 0,7-1-15,7-2-4,10 1 1,23-6-6,12-4-2,13-13-31,7-11-43,10-3-63,3-14-149,-7-13-126,-8-1-266</inkml:trace>
  <inkml:trace contextRef="#ctx0" brushRef="#br0" timeOffset="153687.0674">8922 9117 441,'0'0'212,"0"0"-47,0 0 23,-42-78-85,19 75 2,-3 3-10,-4 3-66,1 20-1,4 2 6,7 3-10,9 0-9,6-6-9,3-2-1,0-4-4,13-7 2,12-8-2,9-1 1,-2-4 7,2-13-4,-4 1 5,-10-1 3,-3 0 6,-7 5 16,-7 5 5,0 3-24,0 2-5,0 2-11,0 0-3,4 2-19,10 9 18,-3 1-79,3-1-78,1-5-101,0-6-258</inkml:trace>
  <inkml:trace contextRef="#ctx0" brushRef="#br0" timeOffset="153993.2961">9074 9019 933,'0'0'60,"0"0"172,0 0-96,0 0-124,0 0 5,0 0 26,0 53-25,12-38-6,-2-3-7,8-7-1,-3-5-1,2 0 1,2 0-1,2-15 4,4-5-6,-10-1 4,9-5-2,-8 6 1,-3 1 20,1 9-2,-11 3 10,0 7-6,3 0-26,0 10-10,1 12 10,10 2 0,-2 2-38,7-2-54,11-4-87,7-5-128,8-11-96</inkml:trace>
  <inkml:trace contextRef="#ctx0" brushRef="#br0" timeOffset="154502.093">9721 8964 697,'0'0'200,"0"0"-51,0 0 61,-91-58-115,62 58-20,3 0-21,2 17-39,5 7-9,7 2-2,9 1-4,3-5 0,0 1-3,21-9-12,9-1-8,5-10-3,4-3-4,0-3-22,-6-16 8,-9-6 11,-5-5 33,-10-4 2,-3-7 11,-3 1 56,-1 1-7,0 10-11,-2 8-12,0 14 30,0 5-21,0 2-26,0 9-22,0 15-22,0 11 22,4-2 4,9 3-4,3-8-8,3-5-39,7-6-29,4-10-33,2-6 14,0-1-100,-5-5 15,-8-12 18,-13-6 129,-6-3 33,0-4 124,0 0 39,0 6-5,0 9-20,0 8-7,0 7-56,0 5-75,0 16 3,0 6-3,0 2 2,0 1-2,0 1-57,0-6-98,0-6-173,0-8-391</inkml:trace>
  <inkml:trace contextRef="#ctx0" brushRef="#br0" timeOffset="154660.9577">9964 8718 1145,'0'0'83,"0"0"80,0 0 12,0 0-117,0 0-58,0 0-50,26-2-10,14 32-116,8-2-166,4-3-337</inkml:trace>
  <inkml:trace contextRef="#ctx0" brushRef="#br0" timeOffset="155050.0145">10494 8828 943,'0'0'79,"0"0"136,0 0-108,0 0-27,-94-74-18,70 74-13,-2 2-9,4 16-32,0 5-7,5 1-1,7 2-4,10-1 1,0-3-2,0-2-15,19-4-22,8-7-10,3-8-39,5-1-15,0-9-21,-2-16 58,-8-4 64,-5-6 5,-4-8 57,-2-5 72,-5-1-23,0 7-2,-5 11-5,-1 11-22,-3 12-5,0 8-19,0 0-53,0 21-20,1 13 19,1 5-1,5 2-8,7-3-61,2-4-78,10-7-85,5-9-98,9-10-151</inkml:trace>
  <inkml:trace contextRef="#ctx0" brushRef="#br0" timeOffset="155581.7401">10932 8690 732,'0'0'167,"0"0"32,0 0-15,0 0-98,0 0-50,0 0-24,-68-4-12,55 28-1,5 1-1,7-3 2,1-1-10,0-5-11,3-2 2,10-6-9,2-6-9,1-2 1,5 0 7,-3-17 5,-1-2 21,0-5 3,-4 5 7,-1 1 4,2 4 11,-8 5 2,0 6 11,-3 3-21,2 0-14,3 10-9,6 7 9,-1 0 1,2-2-1,8-4 0,6-8-9,1-3 4,0 0-9,-2-3-2,-4-18 1,-9-4 15,-3-4 4,-7-9-1,-5-2 13,0-8 18,0 0-5,0 2 10,0 17 35,0 10-1,0 12 2,0 7 10,-7 7-85,0 19 7,1 11-7,-3 6 5,2 1-4,7-1 1,0-2-2,0-4-1,0-9-51,7-8-52,5-3-30,0-7-83,3-10-115,-6 0-363</inkml:trace>
  <inkml:trace contextRef="#ctx0" brushRef="#br0" timeOffset="158064.3557">11194 8639 561,'0'0'118,"0"0"27,0 0-2,0 0-62,0 0-41,0 0-10,-5 0-17,28 0-6,15-9 1,11-1 23,7-4-3,2 0-2,-9-2-14,-10 4-12,-11-1-2,-7 2-93,-6 7-60,-1-1-110,-5 2-149</inkml:trace>
  <inkml:trace contextRef="#ctx0" brushRef="#br0" timeOffset="158388.1855">11599 8534 717,'0'0'204,"0"0"-45,0 0 15,0 0-101,0 0-44,0 0-25,37 3 11,-1-3-1,3 0-9,4 0 0,-7 0-5,-5-6-2,-10-5-15,-9 5 6,-8-8 11,-4 4 4,0 1-2,-3 1 6,-10 3 15,-10 4 5,0 1-1,-3 0-1,0 11 10,4 8-6,5 4-2,5 4 1,9 1-22,3-4-7,6 0 0,22-5-1,12-9-20,13-2-58,11-8-77,4-4-173,7-20-355</inkml:trace>
  <inkml:trace contextRef="#ctx0" brushRef="#br0" timeOffset="158575.0782">12403 8335 1161,'0'0'119,"0"0"83,0 0 10,0 0-116,0 0-74,0 0-22,-12 7 0,12 27 4,0-3-3,3 1-2,2-3-19,-1-2-91,2-6-69,0-9-143,2-7-186</inkml:trace>
  <inkml:trace contextRef="#ctx0" brushRef="#br0" timeOffset="158808.333">12612 8351 948,'0'0'126,"0"0"179,0 0-171,0 0-100,0 0-16,0 0 16,-94 69-5,70-53-9,12-8 2,2-5 3,10-3-1,0 0 0,0 0 5,0 1-12,13 4-15,9 3-1,17-2-1,1-3-9,6 4-56,1-6-82,-1-1-112,-1 0-216</inkml:trace>
  <inkml:trace contextRef="#ctx0" brushRef="#br0" timeOffset="159161.4266">12985 8358 1208,'0'0'27,"0"0"170,0 0-122,0 0-75,0 0-4,0 0 2,61-17-10,-42 8-22,-3-1-5,-5 1 5,-11-4 21,0-1 13,0 0 5,-3 2 12,-18 4 23,-1 2-8,-7 5-3,3 1-10,-3 1 0,7 22 2,2 4-7,4 6 2,3-1 12,5 2 4,8-7-14,0-4-9,8-4-2,14-5-7,8-7 2,8-7-2,6 0-9,4-4-36,1-12-75,2-8-156,1-3-335</inkml:trace>
  <inkml:trace contextRef="#ctx0" brushRef="#br0" timeOffset="159619.1909">13416 8221 993,'0'0'46,"0"0"219,0 0-135,0 0-113,0 0-17,0 0 6,11 15 13,2-2-3,0-5-7,2 0 3,0-4 2,3-4-1,1 0-1,5 0 0,-8-12-2,4-9-1,-8 1-3,-6-6 0,-1 4 0,-2 5 5,-1 4 7,-2 8 15,0 5 1,0 15-34,0 19-21,-13 17 21,1 12 0,-3 2-3,0 7-18,3-2 13,-8-6-5,2-11 13,-2-10 1,-4-13 15,-6-7 31,-8-7 11,-4-10 21,-3-6-21,-1 0-30,4-16-10,3-7-14,5-3-4,16-4-16,15 0-51,6 3-95,31-3-211,19-6-642</inkml:trace>
  <inkml:trace contextRef="#ctx0" brushRef="#br0" timeOffset="159790.5499">13890 8382 1636,'0'0'36,"0"0"141,0 0-70,0 0-55,0 0-33,0 0-19,30-40-2,-26 39-47,-1 1-53,-3 0-153,-6 0-284</inkml:trace>
  <inkml:trace contextRef="#ctx0" brushRef="#br0" timeOffset="213839.2187">5472 11243 1025,'0'0'40,"0"0"-15,0 0 167,0 0-82,0 0-63,0 0 3,0 0-4,0 0-12,-35-33-6,19 29 1,-5 0-9,0 4-3,-7 0-3,1 4-3,0 9-2,1 11-6,3-2-3,8 2 2,9 2-4,6-3-3,0 3 4,14-10 0,9-3-4,7-9 5,0-4 0,4 0 0,2-17-1,-3-2 1,-6-4 1,-5 0 1,-4 0 0,-6 0 1,-3 0 2,-3-1-2,1 11-1,-4 4 6,-3 5 7,0 4 8,0 0-22,3 0-1,3 10-13,5 13 6,2 3 6,2-2-14,3-2-46,0-2-64,6-11-66,1-4-80,2-5-102</inkml:trace>
  <inkml:trace contextRef="#ctx0" brushRef="#br0" timeOffset="214173.6664">5719 11064 709,'0'0'129,"-80"-63"20,38 40 50,-7 9-63,0 11-37,-1 3-33,-5 24-13,2 19-13,6 16-4,8 16-11,8 2-14,16 5-6,12-3-5,6-10-1,27-5 0,16-8 0,8-13-2,12-11 3,14-17 1,7-13-1,5-4 0,-10-26-26,-12-8 26,-13-10 3,-12-6-1,-7-9 6,-8-7 10,-7-2-7,-13 9-10,-10 16 0,-6 15-1,-28 11-3,-8 12-61,-3 4-95,2 3-215</inkml:trace>
  <inkml:trace contextRef="#ctx0" brushRef="#br0" timeOffset="216367.6038">6385 11318 729,'0'0'154,"0"0"-147,0 0 23,0 0 74,0 0-57,0 0-11,140-20 5,-72 7-22,7 0-4,-5 1-15,-6-2 0,-13 0-27,-15 1-103,-8 4-75,-13-3-84</inkml:trace>
  <inkml:trace contextRef="#ctx0" brushRef="#br0" timeOffset="216637.0685">6787 11107 846,'0'0'53,"0"0"95,0 0 52,0 0-125,0 0-65,0 0-6,27-3-4,3 16 34,5 2-7,3-1-5,-5 0 9,-6-1-9,-6-4-3,-8 2-2,-6-2 0,-4 4 1,-3 1 6,0 6 1,-16 6 0,-5 0-14,-6 8-11,-3-1-3,5 2-110,4-5-108,6-9-323</inkml:trace>
  <inkml:trace contextRef="#ctx0" brushRef="#br0" timeOffset="218245.2283">8116 10918 888,'0'0'23,"0"0"13,0 0 130,0 0-93,0 0-28,0 0-7,-82-30 9,79 27 8,3 3 6,0 0-37,0-3-15,0 3-2,0-2-7,10-3 0,16-5 0,10 0 10,7 5 4,-7 4-9,-8 1-4,-7 0-1,-12 9-1,-9 11 1,0 4 3,-3 2 2,-22 3 1,4-5 2,-5-4-6,10-3-2,4-7 1,4-2 0,7-7-1,1 2-3,0-3-1,0 3-2,1 1 4,16-1 0,1 4 4,6 0-1,-2 5-1,-1 5 1,-6 4-1,-6-3 3,-5-2-3,-4-1 7,0 1 4,-4-3 5,-14-3 14,-12 0 12,-12 0-9,-1-3-15,-1-7-8,7 0-5,7 0-4,13-20-1,9-9-63,8-5-83,20-5-186,20-1-232</inkml:trace>
  <inkml:trace contextRef="#ctx0" brushRef="#br0" timeOffset="218484.1847">8581 10836 338,'0'0'767,"0"0"-732,0 0 146,0 0-7,0 0-111,0 0-32,0 7-8,0 18-7,-1 8 44,-5 1-33,-4-1-14,4 2-4,0-5-9,3-3 2,-2-4-5,5-6-35,0-3-95,0-9-110,14-5-159,2-7-354</inkml:trace>
  <inkml:trace contextRef="#ctx0" brushRef="#br0" timeOffset="218673.4177">8640 10871 1026,'0'0'72,"0"0"130,0 0-1,0 0-132,0 0-50,0 0-12,24 17 16,4 4 3,-3-2-16,5-3-9,-6-2-1,0 0-63,-5-8-59,1-6-77,-4 0-116,1-10-101</inkml:trace>
  <inkml:trace contextRef="#ctx0" brushRef="#br0" timeOffset="218903.5537">8905 10764 909,'0'0'96,"0"0"56,0 0 84,0 0-129,0 0-72,0 0-31,-6 22 9,16 14 42,0 7-25,-4-3 2,-6-7-12,0-4 1,0-4-1,0-6-1,-3-2 0,-11-8 2,-2 1-8,-5-10-4,-6 0-9,-3 0-4,5-4-87,5-11-94,15-7-163,5-6-446</inkml:trace>
  <inkml:trace contextRef="#ctx0" brushRef="#br0" timeOffset="219152.3172">9260 10610 1285,'0'0'48,"0"0"92,0 0 29,0 0-117,0 0-35,0 0 45,3 91-32,0-48-11,-3-1 1,3 1-8,0-7-8,-3 0-1,0-9-3,0 0-1,0-10-29,0-4-61,4-6-87,9-7-95,5-3-213</inkml:trace>
  <inkml:trace contextRef="#ctx0" brushRef="#br0" timeOffset="219354.4506">9422 10621 1096,'0'0'67,"0"0"120,0 0 28,0 0-135,0 0-36,0 0-21,35-31-17,-5 26-4,0 2-1,-5 3-2,-5 0-24,-1 0-63,-6 0-59,-3 7-102,-7-2-181</inkml:trace>
  <inkml:trace contextRef="#ctx0" brushRef="#br0" timeOffset="219572.0858">9324 10908 913,'0'0'290,"0"0"-202,0 0 103,0 0-84,0 0-65,131-26-5,-74 15-24,-7-2-13,-8 4-11,-10-1-65,-8 4-41,-12 2-68,-9 1-130,-3 3-280</inkml:trace>
  <inkml:trace contextRef="#ctx0" brushRef="#br0" timeOffset="220916.4756">10710 10617 732,'0'0'119,"0"0"-108,0 0 104,0 0 3,0 0-66,0 0-14,2-7 28,-2 1-5,0 1 1,0-5-29,-1 1-2,-9 1-2,-2 4-16,-9 4 7,-1 0-8,-4 4-12,0 14 1,3 6 3,3 2-4,9 5 0,4-1-2,7 1-2,0-3 1,18-5 3,10-4-3,0-11 3,5-8 1,3 0 0,-8-14-1,-1-6 2,-8-7-2,-2-2 3,-12-1 2,3-3-4,-5 7 4,0 6-1,0 8 11,-3 5 4,0 5 7,0 2-13,3 0-13,7 4-15,4 13 11,4 6 3,-2 0 1,7 1-57,-1-7-76,5-5-136,-8-7-160</inkml:trace>
  <inkml:trace contextRef="#ctx0" brushRef="#br0" timeOffset="221243.6245">10968 10542 940,'0'0'32,"0"0"179,0 0-66,0 0-138,0 0-6,0 0 39,23 79-19,-7-52-2,-2-7-4,0-7-8,4-4-1,-6-6-5,3-3 3,3-3 14,2-19 5,2-12-3,1-6-1,3 1-11,-9 6 0,-3 9 3,-6 12 14,-1 9 7,-7 3-3,0 0-23,6 0-6,0 20-15,3 5 14,2 2 1,2 3-23,4-1-47,11-6-80,7-9-120,10-8-125</inkml:trace>
  <inkml:trace contextRef="#ctx0" brushRef="#br0" timeOffset="221603.9605">11708 10512 717,'0'0'62,"0"0"60,0 0 42,0 0-74,-94-48-19,82 48-3,-2 0-39,5 17-22,3 5-7,6 4 2,0 0-2,11-1-1,16-5 0,8-6 1,5-7-53,0-7-35,0 0 16,-7-11 28,-13-17 41,-4-9 3,-9-13 41,-7-6 39,0 0 26,-10 3-21,0 20 25,4 13 11,3 13-9,2 7-36,1 0-54,0 24-22,0 20-7,4 14 7,9 2 0,3 6 0,0-8-44,10-4-125,0-4-105,3-11-255</inkml:trace>
  <inkml:trace contextRef="#ctx0" brushRef="#br0" timeOffset="224403.9514">12949 10278 600,'0'0'56,"0"0"33,0 0 95,0 0-83,0 0-58,0 0 4,0 0-2,0 0-1,2-7 0,-2 7 4,0-1 0,0-1 3,0-5-3,0 0-21,0 1-14,-8-2 7,-1 0 0,-4 5 0,2 1 6,-8 2-2,-7 0-12,-2 13-2,0 5-4,-2 5 4,11-3-3,7 3 1,4 0-4,8-3-3,4 2-2,19-8 2,7-4-1,2-9 1,4-1 5,-1-8-2,-7-9 0,-7-3-4,-9-3-6,-8-2-13,-4 1-65,0 1-44,0 7-100,0 2-105,0 7-178</inkml:trace>
  <inkml:trace contextRef="#ctx0" brushRef="#br0" timeOffset="224464.7821">12949 10278 511</inkml:trace>
  <inkml:trace contextRef="#ctx0" brushRef="#br0" timeOffset="224743.3971">12949 10278 511,'67'-83'352,"-64"78"-263,3 3 106,-6-1-4,3 3-100,6 0-53,1 3-16,8 14 25,-2 0-12,-5 1-22,-2-4 5,0 3 3,0-3-14,-3-8-3,-3 0 0,0-4-4,0-2 1,3 0 6,6-12 3,6-15-3,4-6-1,2 1-6,-2 5 4,-6 11-3,-2 8 1,-11 7 1,-3 1 6,3 0-8,0 6-1,0 13 0,3 11 18,-2-4-11,-2 4-2,1-4-5,-3-5 0,0-1-62,0-5-86,4-8-116,4-7-223</inkml:trace>
  <inkml:trace contextRef="#ctx0" brushRef="#br0" timeOffset="228710.436">13719 9973 1035,'0'0'142,"0"0"-72,0 0 128,0 0-62,0 0-87,0 0-25,0 4-12,0 28-10,0 12 47,0 2-24,0 1-17,0-5-1,0-6-6,0-6-1,0-4-4,13-15-70,10-8-108,10-3-146,11-20-329</inkml:trace>
  <inkml:trace contextRef="#ctx0" brushRef="#br0" timeOffset="229079.8202">14061 9983 888,'0'0'194,"0"0"-124,0 0 89,0 0-88,0 0-22,0 0 13,2 101-38,14-79-4,4-3-16,-7-12-1,0-4 1,-3-3-3,-7 0 3,7-6 3,-6-14-7,7-5-2,-2 5-4,0 6 0,-4 11-1,2 3 0,-1 20-9,0 19 16,5 9 4,-5 3 2,-2-2-2,-4-6 4,0-7 3,-8-6 2,-11-7 22,-5 1 8,-7-7 1,-8-8-7,-6-6-10,0-3-12,9 0-8,10-20-7,6-10-39,19-2-100,1-1-124,27 3-214</inkml:trace>
  <inkml:trace contextRef="#ctx0" brushRef="#br0" timeOffset="230222.8962">15540 9941 565,'0'0'50,"0"0"-3,0 0 121,0 0-80,0 0-31,0 0 12,47-30-1,-45 24 17,-2-2 2,0 1-24,-6 2 3,-13 3-17,-8 2-21,-6 0-21,2 2-1,-2 10 2,6 8 2,9-1-2,2 1-3,8 1-5,6-4-5,2-2 4,5-4-4,17-5 5,10-6 0,-1 0 4,1-6-3,-2-8-1,-7-5-3,-8 0 1,-1-2-2,-7-4 2,2 5 1,-2 1-3,2 7 4,-1 5-2,0 4 1,0 3-1,2 0-3,2 3 5,1 14 1,-2 4 6,-3 1 6,-2 1-2,-2-6-8,0-8-1,3-2-2,-7-6 1,3-1 0,2 0 4,9-11 1,9-9 5,6-19-7,7 0-3,4-1 0,-5 4 1,-6 14-1,-10 11 2,-9 11 4,-4 0-1,0 11-5,1 14 7,2 8 4,-1-1-11,-5 1-1,6-2-59,4-8-91,4-10-194,6-10-347</inkml:trace>
  <inkml:trace contextRef="#ctx0" brushRef="#br0" timeOffset="230502.1966">16191 9878 986,'0'0'49,"0"0"-1,0 0 31,0 0-71,0 0-5,0 0 2,87-36-5,-71 22-10,-6-3 9,-10 0 1,0-1 8,-4 5 45,-14 7 40,-2 4-18,-10 2-21,-2 14-16,0 13-3,2 5-7,11 1 0,8 0-16,11-3-8,0-3-4,27-1-5,11-9-24,12-11-61,9-6-110,18-3-221</inkml:trace>
  <inkml:trace contextRef="#ctx0" brushRef="#br0" timeOffset="230787.6059">16960 9676 398,'0'0'654,"0"0"-615,0 0 213,0 0-124,0 0-61,0 0-6,-85-66-23,55 74-9,-4 17-2,-2 5-4,6-1 1,8 4-10,12-2-5,9-1-4,1-2-4,11-1-1,21-6-2,14-8 0,13-6 1,0-7-44,1 0-45,3-14-35,-8-17-109,1-3-69,-6-13-110</inkml:trace>
  <inkml:trace contextRef="#ctx0" brushRef="#br0" timeOffset="231388.3068">17282 9544 200,'0'0'830,"0"0"-738,0 0 166,0 0-99,0 0-48,0 0-39,-32-33-16,32 33-22,0 0-11,0 0-9,0 0-4,0 0-4,0 0-5,0 0 8,0 0-4,0 0-1,0 0 3,0 0-5,0 0-1,0 0-1,0 0 0,0 0 0,0 0 0,0 0 2,0 0 3,0 0-4,0-3 3,0 3-4,0 0 5,0 0-4,0 0 5,0 0-6,0 0 3,0 0-3,0 0 0,0 0 2,0 0-1,0 0 2,0 0-3,0 0 0,0 0-2,0 0 2,0 0 2,0 0-1,0 0-1,0 0 1,0 0-1,0 0 2,0 0-1,0 0 6,0 0-5,0 0 5,0 0-4,0 0-3,0 0-4,0 0-2,0 17-3,0 8 8,0 8 1,0-2 2,0 4-1,0-4 3,0-1-4,0-4-1,2-5-2,-1-6-28,1-2-43,1-9-69,6-4-99,10 0-200,6-23-435</inkml:trace>
  <inkml:trace contextRef="#ctx0" brushRef="#br0" timeOffset="231619.5912">17468 9564 920,'0'0'131,"0"0"-1,0 0 53,0 0-105,0 0-28,-92 50 5,66-33-10,6 0-12,8-6-1,5-7 2,6-4-2,1 0-6,0 2-3,0 6-10,0 1-13,0 6 9,11 0 6,6-1-14,6-4-1,4-3-30,7-5-83,8-2-117,0-5-243</inkml:trace>
  <inkml:trace contextRef="#ctx0" brushRef="#br0" timeOffset="231762.0932">17908 9368 587,'0'0'839,"0"0"-809,0 0 164,0 0-114,0 0-80,0 0-26,-16 12-120,10 27-118,-1 6-496</inkml:trace>
  <inkml:trace contextRef="#ctx0" brushRef="#br0" timeOffset="231903.5717">17925 9844 1209,'0'0'208,"0"0"-125,0 0 139,0 0-123,0 0-54,0 0-27,0 0-18,0 0-23,0-6-157,-21-4-268</inkml:trace>
  <inkml:trace contextRef="#ctx0" brushRef="#br0" timeOffset="233872.2615">12233 11698 871,'0'0'124,"0"0"-90,0 0 194,0 0-94,0 0-77,0 0-5,0 0-18,0-33-26,0 58-3,-6 12-2,-6 9 28,-5 2-15,2 0 0,4-8 7,2-5-11,3-7-3,3-11 2,0-8-7,3-2-3,0-7 4,0 0-5,0 0 13,0-4-4,0-16-2,0-9-7,3-5-6,6-4 2,0-3-6,2 2 10,2 2 2,-1 9-2,-2 8 2,-3 9-1,-4 3 10,-1 8 8,1 0-16,6 0-3,6 22 0,5 11 6,2 3 2,0 0-2,-1 1-2,-2-4 1,-4-4-3,0-9-2,-7-3 4,-1-10-4,-4-4 1,1-3 1,5-7 8,5-25 26,3-15-2,5-15-23,-2-5-5,-2 9-6,-4 8 2,-8 19-2,-3 11 0,-3 14-18,4 2-36,9 4-106,16 0-74,10 16-47,13 1-160</inkml:trace>
  <inkml:trace contextRef="#ctx0" brushRef="#br0" timeOffset="234141.9171">12951 11665 609,'0'0'234,"0"0"-57,0 0 70,0 0-141,0 0-65,0 0 10,-93 86-3,84-52-10,9-5-5,0-3-17,11-6-8,17-8-2,1-8 1,5-4-1,6-13 1,-3-14 1,-9-8-4,-5-12 0,-13-3 0,-7-6-4,-3 9-18,-6 14-11,-12 15 8,-7 14-17,-4 4-76,0 9-142,-5 11-165</inkml:trace>
  <inkml:trace contextRef="#ctx0" brushRef="#br0" timeOffset="234877.65">13797 11255 926,'0'0'124,"0"0"-119,0 0 124,0 0 0,0 0-63,0 0-20,-53-45-32,41 47-2,-6 15-4,12 9 1,4 8-5,2 4 1,3 6 4,20 2 0,3 4-4,3 0-1,-6 2-4,-10 1 1,-10-4-2,-3-2 1,-9-8 0,-11-5 0,3-11 3,5-7-2,2-10-1,3-2 3,6-4 6,-1 0 12,2-14 17,0-5-36,0-1 2,12 7 1,-1 3-2,-5 9-1,1 1-4,-3 8-1,1 15 3,-2 16 18,-3 7 1,0 5 4,-3 0 12,-6 3-8,-1-7-8,7-3-7,3-10-7,0-4-2,13-7-1,2-10-4,3-9-22,-3-4-36,2-3-44,2-15-103,-3-11-218</inkml:trace>
  <inkml:trace contextRef="#ctx0" brushRef="#br0" timeOffset="237897.9447">14536 11249 526,'0'0'73,"0"0"46,0 0 99,0 0-86,0 0-39,0 0 13,0 0-16,3-20-29,-3 20-13,0 0-6,0 0-7,0 0-7,0 0-5,0 0-1,0 0-7,0 0-1,0 0-4,0 0-4,0 0-5,0 0 2,0 0-2,0 0 0,0 0 2,0 0-1,0 0-1,0 0 0,0 0 0,0 0 3,0 0-3,0 0 4,0 0 4,0 0 6,0 0 6,0 0-3,0 0-2,0 0-2,0 0-5,0 0 0,0 0-4,0 0-5,0 0 1,0 0-2,4 9-1,0 18 2,3 15 1,-4 6 9,0 2-3,-3-1-1,0-3-3,0-6-2,0-5 0,-3-5-2,0-9-10,3-8-60,0-10-75,0-3-110,0-24-159</inkml:trace>
  <inkml:trace contextRef="#ctx0" brushRef="#br0" timeOffset="238108.0436">14566 11328 906,'0'0'200,"0"0"-86,0 0 78,10-82-90,13 68-46,3 8-34,6 6 0,1 0 4,-4 6-8,0 11 2,-12 9-14,-6-3 6,-11 6 0,0-1 2,-14 0-6,-15-4-2,-4 3-6,-3-5-33,7-5-81,13-7-86,16-10-239</inkml:trace>
  <inkml:trace contextRef="#ctx0" brushRef="#br0" timeOffset="238543.9277">14806 11265 919,'0'0'126,"0"0"-59,0 0 155,86-30-131,-57 41-46,-4 5-5,-4 7-11,-6-1-18,-8-2-2,-4-3-7,-3 0 0,0-7 6,0-1-6,0-6-2,0-3-8,0 0-10,0-8 6,7-9-28,12-6-57,4-1 26,5 7-16,-5 2-8,-3 5 46,-6 3 28,-1 5-30,-4-1 29,-2 3 6,-7 0 11,0 5 5,0 12 12,0 2 41,0 1-15,9-1 3,7-5-27,4-7 0,6-7-6,4 0 19,-2-3 39,-4-14 42,-12-3-55,-9-1-3,-3-4 1,-7-1-22,-8 6-20,2 3-9,2 8-12,2 9-55,5 0-141,4 0-228</inkml:trace>
  <inkml:trace contextRef="#ctx0" brushRef="#br0" timeOffset="238716.5288">15473 11192 937,'0'0'254,"0"0"-101,0 0 8,0 0-102,0 0-37,0 0 58,3 87-53,-3-48-18,0-6-6,0 1-3,0-5-48,-3-4-86,-2-8-107,-2-9-182</inkml:trace>
  <inkml:trace contextRef="#ctx0" brushRef="#br0" timeOffset="238918.8854">15476 11182 660,'0'0'262,"0"0"-186,25-72 131,-5 62-90,3 7-66,6 3-17,-1 0 4,2 6-18,-7 10 5,-6 4 12,-14 1 13,-3-1 6,0 0-18,-13-1-20,-6 1-14,5-2-4,2-3-83,9-8-113,3-7-231</inkml:trace>
  <inkml:trace contextRef="#ctx0" brushRef="#br0" timeOffset="239182.1878">15836 11206 256,'0'0'704,"0"0"-660,0 0 74,0 0 12,0 0-73,0 0-14,53-55 1,-53 40-14,0-2-5,0 5-3,-8 2 7,-8 3 14,1 7 16,-6 0-8,-1 10-30,-2 9-9,7 10-4,10 2-3,3 0-5,4-2 0,0-6-5,7-3-47,9-6-52,7-12-102,-2-2-175,7-4-475</inkml:trace>
  <inkml:trace contextRef="#ctx0" brushRef="#br0" timeOffset="239422.4454">16028 11070 824,'0'0'108,"0"0"-44,0 0 28,0 0 19,0 0-49,61 78-33,-51-61 4,-4 0-16,-3-9-3,-3-5 22,0-3 15,0 0 55,0 0 5,-6-14-60,0-6-39,6-5-11,0-2-1,1 0-20,13 7-36,1 7-39,0 10-49,1 3-129,0 0-181</inkml:trace>
  <inkml:trace contextRef="#ctx0" brushRef="#br0" timeOffset="241003.5006">16795 11011 632,'0'0'159,"0"0"-50,0 0 84,0 0-105,0 0-18,0 0-38,0 0-10,-75-19 3,45 22 2,4 8 9,5 0-10,3-1-11,8-2-7,0 0-4,10-1-4,0 3-1,0 0-5,20 0 6,7 0 5,9 0-5,1-3-4,4 3-7,-9-4 1,-9 5 4,-13-3 4,-8 1 2,-2 0 1,-9 2 24,-21 0 7,-9 0-8,-3-4-8,4-1-11,6-2-5,14-4-11,11 0-60,7-14-120,17-6-258</inkml:trace>
  <inkml:trace contextRef="#ctx0" brushRef="#br0" timeOffset="241745.71">16977 11006 206,'0'0'718,"0"0"-605,0 0 112,0 0-100,0 0-95,0 0-30,0 12 3,0 10-1,0 2 5,0-1-5,5-3-2,9-5-4,0-5-13,4-8-21,1-2-15,1-2 1,0-16-9,-1-6 37,-6-6 4,-1 0 9,-4 1 11,-5 6 2,0 9 6,-3 8 18,0 6 30,0 0-29,1 6-27,0 15-6,1 5 6,5 0 1,4 1-1,3-7 0,2-7 0,1-3-24,2-7-39,1-3 0,-1 0-34,-3-17 30,-6-6 28,-1-11 29,-6-5 10,0-6 3,-3-2 8,0 5 14,0 8 23,0 10 19,0 8 12,0 6-18,0 5-16,0 4-20,1 1-14,3 1-11,2 18 0,-2 10 10,3 2 3,-4 1-7,-1 1-3,-2-4-2,1-1-1,-1-5 2,0-4 1,0-6-3,0-3-1,0-3 0,0-7-5,0 0-6,0 0 4,11-17 0,7-7-52,0-1 18,6 2-20,1 7 30,2 5 19,-6 11 11,-3 0 2,-6 0 12,-5 13 4,-7 4 17,0 0 21,0-1 27,-16-2-24,-3-4-9,-1 0-10,-1-1-26,4-3-12,6-5-8,8-1-73,3 0-112,3-16-241</inkml:trace>
  <inkml:trace contextRef="#ctx0" brushRef="#br0" timeOffset="242008.5752">17752 10855 939,'0'0'99,"0"0"-3,0 0 100,0 0-144,0 0-37,0 0-14,-71 33 1,84-12 3,3-2-5,8 1 2,-5-4-2,-4 1 1,-8-4-1,-7-2 8,0-1 29,-10 0 12,-15-2 1,-8-1-19,1 0-23,6-7-8,20 0-77,6-3-97,6-20-266</inkml:trace>
  <inkml:trace contextRef="#ctx0" brushRef="#br0" timeOffset="242413.5076">18036 10894 825,'0'0'57,"0"0"78,0 0-9,0 0-87,0 0-19,93-36 2,-87 20-15,-6-4 20,0 1 18,-14 2-10,-3 5 3,-9 7 12,-1 5 9,4 17-39,0 13-7,7 5-3,7 2-4,9-6-5,0-2-1,7-5-3,15-10-1,8-6-13,2-8-14,4-2-14,1-26-3,-1-5 18,-1-9 30,-3-8 2,-11-6 5,0 10 18,-9 7 16,-4 18-1,-3 15 12,-5 6-8,0 14-40,0 15-1,0 9 13,0 3-11,0-1-5,0-2-55,0-7-129,0-8-216</inkml:trace>
  <inkml:trace contextRef="#ctx0" brushRef="#br0" timeOffset="242557.1056">18210 10872 1185,'0'0'118,"0"0"-62,0 0 52,0 0-90,0 0-13,94-14-5,-33 5-58,12-4-123,9-4-52,1-3-217</inkml:trace>
  <inkml:trace contextRef="#ctx0" brushRef="#br0" timeOffset="243058.4691">18921 10634 729,'0'0'154,"0"0"46,0 0 7,0 0-94,0 0-41,-100-45-38,78 67-12,-3 5-9,14-1-9,5-3-4,6-3-1,0-1-5,10-10-18,8-7-6,6-2-5,1 0 1,2-10-2,-3-7 5,-7-3 17,-4 4 13,-6 2 2,-5 11 0,5 3 5,1 0-6,7 0 0,3 7 0,4 0 0,-1-2 3,9-5-3,3 0 0,-2-5 3,2-15-2,-5-7-1,-7-3 3,-9-5 2,-1-9 4,-6 1 9,1 6 11,0 8 1,-3 23-3,-2 6 2,-1 30-28,0 16 6,-10 17 11,-11 7-13,-2-2 0,-4 2-1,1-12 6,-1-8 5,4-14 20,-3-16 35,4-9-30,5-11 9,4-3-17,7-24-17,3-10-15,3-6-28,0-2-89,0 5-174,-3 16-480</inkml:trace>
  <inkml:trace contextRef="#ctx0" brushRef="#br0" timeOffset="243545.5496">16304 12131 820,'0'0'78,"0"0"32,0 0 84,0 0-71,0 0-42,-101-49-24,76 49-5,-2 15-8,2 11-16,-1 5-7,9-1-4,14-1 0,3-2-12,3-5-2,22-2-1,6-6 1,7-8-3,8-6-34,0 0-51,3-20-123,0-7-161,-5-10-333</inkml:trace>
  <inkml:trace contextRef="#ctx0" brushRef="#br0" timeOffset="243703.7277">16535 11972 981,'0'0'132,"0"0"147,0 0-77,0 0-140,0 0-51,0 0 2,-7 93 20,7-54-25,0-2-6,0-2-2,3-7-36,7-6-88,4-8-98,4-14-172</inkml:trace>
  <inkml:trace contextRef="#ctx0" brushRef="#br0" timeOffset="243915.8552">16817 12044 531,'0'0'419,"0"0"-338,0 0 69,0 0-56,0 0-39,0 0 11,-94 24-4,77-20 5,14-4 4,1 3-6,2 4-49,0 5-16,0 4 17,12 0-10,11 5-1,13-8-6,3 3-58,6-8-83,7-8-218</inkml:trace>
  <inkml:trace contextRef="#ctx0" brushRef="#br0" timeOffset="245275.761">19179 10086 727,'0'0'108,"0"0"-52,0 0 106,0 0 2,0 0-64,0 0-85,0 0-7,86-39 18,-18 39 12,-1 3 2,-13 22-1,-11 6-7,-13 9 6,-5 4 6,-10 5-11,0 6-2,-10 8-7,0 12-10,-2 5 0,-1 7-3,4 1 7,5 1-5,5-2-5,1-6-5,3-4-1,4-11-1,-4-10 0,-4-6 0,-2-14-1,-6-5 0,-7-14 1,-1-2 1,0-3 3,-23-2 9,-12 0 11,-10-4-15,-7-1-5,-4-2-2,0 0-3,10-3-14,15 0-50,17-3-52,14-17-116,23-9-285</inkml:trace>
  <inkml:trace contextRef="#ctx0" brushRef="#br0" timeOffset="245534.0559">20357 10545 1137,'0'0'38,"0"0"125,0 0-24,0 0-106,0 0-28,108-40 17,-59 37-8,2-6-9,-6 2-5,-7-6-27,-7-4-95,-9-4-157,-11-8-253</inkml:trace>
  <inkml:trace contextRef="#ctx0" brushRef="#br0" timeOffset="245785.9843">20596 10288 1117,'0'0'77,"0"0"-14,0 0 27,0 0-5,0 0-5,73 79-31,-33-46-11,-1-3 0,-3-1-13,-9-2-10,-9-5-1,-9-2-2,-9-3 3,0 0 7,-9 3 2,-18 2-4,-12 5-11,-6 2-9,-5 9-6,-3 4-94,3 7-85,4-5-195,5-8-639</inkml:trace>
  <inkml:trace contextRef="#ctx0" brushRef="#br0" timeOffset="246783.4567">22232 9515 392,'0'0'341,"0"0"-328,0 0 66,0 0 48,0 0-60,-85-31-17,70 28 26,-7 0 19,-3 3-47,-5 0-8,-2 4 1,3 6 1,5-4-5,9 2 7,6-6-2,6 1-6,-1 1-12,-4-1 3,-1 4-1,-1 3-2,4 2-4,0 8 0,1 6-8,2 10 12,-4 8-4,4 6-1,-3 6-2,3 7-9,-2 5-1,2 5-2,0 9-2,-4-1-2,-3 4 0,-3-2 1,-4-1 0,3-5-1,4-8 0,4-10-1,6-17 0,0-8 0,0-8 0,4-6-1,16-6 0,7-4 0,13-5 1,13-3-1,4-2-18,1 0-49,-6-7-92,-2-8-155,-11-10-540</inkml:trace>
  <inkml:trace contextRef="#ctx0" brushRef="#br0" timeOffset="247340.498">22635 9581 801,'0'0'110,"0"0"14,0 0 77,0 0-107,0 0-28,0 0 6,-30-30-46,14 30-9,-5 3-7,-1 14 5,3 5-6,3 6 3,10 2-1,6-1-9,6-2-2,23-8 0,9-9 0,10-10 7,-1 0 5,-8-10-3,-10-9-4,-16-6 14,-10 3 19,-3-7-4,-1-2-30,-11-2-4,-1 8-78,8 1-65,5 7-160,2 0-274</inkml:trace>
  <inkml:trace contextRef="#ctx0" brushRef="#br0" timeOffset="247525.6109">22953 9343 862,'0'0'380,"0"0"-282,0 0 103,0 0-114,0 0-62,0 0-23,19 51 36,-9-7-21,-2-4-2,0 5-8,-1-4-7,-2-5-9,5-5-77,-4-6-78,-3-8-171,-3-11-242</inkml:trace>
  <inkml:trace contextRef="#ctx0" brushRef="#br0" timeOffset="247962.3489">22956 9542 991,'0'0'262,"0"0"-159,0 0 49,0 0-100,0 0-47,0 0 1,112-34-2,-69 24-4,-6 1-31,-4-5-42,-6 3-62,-5-5 2,-8-4 35,-5 3 67,-5-2 31,-4 2 8,0 2 58,0 5 40,0 6-8,0 1-6,0 3-40,0 7-47,0 15 4,0 5-4,0 2 8,0-4-6,0-6-3,0-5-1,3-5-1,1-6 1,2-3-3,5 0 4,5-3 7,3-18-1,3-11-6,5-5 0,4-3 1,-1 5-2,-5 15 2,-7 10 5,-11 10-4,-4 3-3,2 18-1,-2 5 5,-2 2-2,1 0-5,-1-3-50,5-3-47,3-10-163,6-5-241</inkml:trace>
  <inkml:trace contextRef="#ctx0" brushRef="#br0" timeOffset="248253.5237">23706 9333 723,'0'0'307,"0"0"-278,0 0 101,0 0-112,0 0-16,0 0 5,37-6 6,-27 6-12,-3-8 4,-6 2 4,-1-7 37,0-4 22,-4 3-21,-10 2-1,-1 4 2,3 8 26,-2 0-11,3 14-43,0 9-17,3 7-3,5-3 0,3-1-10,0-6-60,1-4-25,15-10-91,8-6-78,2 0-96,7-19 24</inkml:trace>
  <inkml:trace contextRef="#ctx0" brushRef="#br0" timeOffset="248472.2131">23944 9227 430,'0'0'97,"95"-72"45,-60 55 71,-12 16-89,-7 1-41,-7 8-6,-3 18 20,-4 1-21,-2 2-11,0-2-6,0-8-10,-3-10-7,0-5 1,3-4 8,0 0 12,0-12-8,6-10-9,15-12-46,7-7 0,14-1 0,8 1-47,1 9-51,-6 12-82,-17 17-141,-15 3-339</inkml:trace>
  <inkml:trace contextRef="#ctx0" brushRef="#br0" timeOffset="248931.7325">22754 10126 1014,'0'0'181,"0"0"-89,0 0 157,0 0-109,0 0-93,0 0-28,-9 3-15,9 29 18,8 9 7,-4 1-16,1 4-2,2-6-10,-2-3-2,-1-4-18,2-11-78,-1-11-109,5-11-160,-1-3-299</inkml:trace>
  <inkml:trace contextRef="#ctx0" brushRef="#br0" timeOffset="249124.411">22828 10146 374,'0'0'680,"0"0"-632,17-77 170,7 61-89,7 6-79,4 3 8,0 4-2,-6 3-15,-8 4-3,-9 12-13,-11 3-1,-1 2-13,-7 1 2,-12 2-8,-1-4-5,2-1-71,9-4-93,8-10-143,1-5-360</inkml:trace>
  <inkml:trace contextRef="#ctx0" brushRef="#br0" timeOffset="249531.4416">23151 10033 697,'0'0'315,"0"0"-245,0 0 131,110-16-88,-81 19-56,-8 10-13,-3 4-20,-11-5-9,-5 0-5,-2-2 2,0-5-8,0-1 2,0-2-6,0-2-27,1 0-7,9-16 15,6-6-16,3-4-3,-2 4 6,0 3 1,-6 12 18,-5 4 10,-2 3-6,-1 0-27,0 3-38,1 17 60,1 3 14,0 4 0,3-5 0,1-4 0,6-5-1,5-13 1,3 0 5,1-3 30,-3-14 37,-1-9-14,-10 2 8,-10-5-26,0 0-1,-9 1-21,-10 6-18,1 8-1,5 11-54,0 3-86,6 6-112,-1 5-250</inkml:trace>
  <inkml:trace contextRef="#ctx0" brushRef="#br0" timeOffset="249836.5886">23831 9844 868,'0'0'204,"0"0"-42,0 0 67,0 0-141,0 0-57,0 0-5,8-2-6,-4 21 3,1 10 47,-2 3-27,-1 6-20,0-1-8,0-1-12,-1-2-1,-1-2-2,0-5-19,0-7-90,0-7-58,0-10-148,0-3-273</inkml:trace>
  <inkml:trace contextRef="#ctx0" brushRef="#br0" timeOffset="250062.5191">23942 9894 1007,'0'0'164,"0"0"-79,0 0 69,0 0-101,0 0-40,98-40 8,-69 40 3,-6 10 2,-5 4 5,-9 0-10,-6-1 9,-3-4-7,0 1 5,-12 0 2,-9 0-13,-2-3-17,2-5-4,4 3-81,5-5-71,3 0-189,9 0-306</inkml:trace>
  <inkml:trace contextRef="#ctx0" brushRef="#br0" timeOffset="250384.4738">24254 9875 723,'0'0'40,"0"0"159,0 0-86,0 0-82,95 0-16,-80 0-3,-1-1-8,-3-12 16,-5-1 32,-3-1 18,-3-2 5,0 1-8,-9 3-17,-7 6 9,-4 7-2,-5 0-19,-2 20-9,1 6-3,7 4-7,5 0-4,7-4-12,6-1-3,1-5-3,0-6-42,11-6-54,11-8-54,5 0-137,2-11-245</inkml:trace>
  <inkml:trace contextRef="#ctx0" brushRef="#br0" timeOffset="250608.3147">24667 9718 547,'0'0'104,"0"0"90,0 0-5,14 86-78,-16-52-9,-10-4-27,1-8-3,1-7-5,5-10-3,5-4 15,0-1 3,0-6 1,16-14-21,11-10-49,8-10-11,2 1 3,-1-5-5,-2 5-6,-3 6-39,-5 10-79,-11 10-59,-15 8-201</inkml:trace>
  <inkml:trace contextRef="#ctx0" brushRef="#br0" timeOffset="251306.7625">23318 10710 700,'0'0'184,"0"0"-122,0 0 95,0 0-43,0 0-30,0 0-16,-44-53-19,18 53-23,-2 0-7,0 7-7,6 5 4,5-2-4,11 2-7,6 0-5,0 5-2,16 3 1,15 2 1,10-2 1,1-4-1,-3-2 1,-9-4 1,-13-3 0,-11 0-1,-6-4 18,0 4 26,-15 1 16,-17 0-11,-5 3-41,-1-6-7,6 1-2,11-6-70,10 0-52,11-2-140,0-16-285</inkml:trace>
  <inkml:trace contextRef="#ctx0" brushRef="#br0" timeOffset="252003.5738">23484 10693 881,'0'0'212,"0"0"-97,0 0 112,0 0-161,0 0-66,0 0 1,0 14-1,0 5 0,0-5 1,10-5-1,5-2-3,2-7-4,2 0-1,2-4 3,-3-11-5,-2-7 6,-4-3 4,-2-1 1,-4 2-1,-3 8 0,-3 9 3,0 4 9,0 3 5,0 0-17,0 14-11,0 9 11,2 3-2,7 3 2,4-8 0,2-1 0,5-5-3,-2-8-19,-1-7-28,0 0-8,-6-5 10,-3-15 27,-2-9 8,-4-5 0,-2-7 10,0-5 3,0 7 9,0 9 9,0 10 15,0 13 2,0 7 6,0 0-41,0 17-7,0 7 7,-2 7 2,1 0-1,-4-1 2,4-4-3,-2 1-4,3-10-1,0-4-1,0-7 0,0-2 5,0-4-7,0 0 5,0 0 3,3-4 0,11-13-10,5-5-26,3 1-2,3 1-9,-3 4 27,-3 6 18,-3 7 2,-6 3 6,-2 0 9,-5 10 34,-3 3 9,0 1 7,0 2-5,-8-3-21,-4 3-8,-4-3-17,-2-4-6,-1 0-8,3-3-53,9-6-85,7 0-121,0 0-170</inkml:trace>
  <inkml:trace contextRef="#ctx0" brushRef="#br0" timeOffset="252544.1577">24147 10489 260,'0'0'220,"0"0"-105,0 0 95,0 0-63,0 0-41,0 0-36,-2-23-3,-10 23-2,-3 0-20,-2 3 7,1 6-17,3 6 2,5-3-19,8 2-14,0-1-3,5 4 1,15-1 0,4 1 1,-2 1-2,-6-4-1,-6-2 0,-3-1 1,-7-5 6,0 2 24,0-2 13,-14-3-3,-3 1-20,1 0-21,4-4-13,4 0-79,8-11-152,0-9-317</inkml:trace>
  <inkml:trace contextRef="#ctx0" brushRef="#br0" timeOffset="252994.3223">24353 10539 664,'0'0'146,"0"0"-86,0 0 104,0 0-115,0 0-37,90 0-6,-75-11-5,-6-6-1,-4-5-6,-5-1 6,0-4 6,-8 5 9,-6 5 26,-2 10 22,-2 7 6,-3 0-37,-1 24-22,1 12 2,3 4 5,10 2 4,5-5-1,3-2-12,2-8-7,15-7-1,3-6-6,4-6-34,1-8-15,2 0-35,-3-16-21,3-10-46,0-11 7,0-9 150,0-12 29,-5-3 30,-6 3 21,-5 12 5,-5 19 17,-6 14 45,0 13-17,0 0-59,0 23-68,0 13-1,-2 10 12,-3-3-11,5 2-3,0-7 0,0-6-58,0-8-84,0-10-90,4-11-152</inkml:trace>
  <inkml:trace contextRef="#ctx0" brushRef="#br0" timeOffset="253130.7966">24629 10427 1180,'0'0'147,"0"0"-24,0 0-72,0 0-36,0 0-8,87-27-7,-48 23-5,-4 4-63,-5-3-126,-15-1-225</inkml:trace>
  <inkml:trace contextRef="#ctx0" brushRef="#br0" timeOffset="253992.008">23558 11447 714,'0'0'188,"0"0"-101,0 0 89,0 0-48,0 0-61,-83-40-4,50 40-19,6 10-15,8 3-4,10 1-18,7-2-6,2 4-1,5-5-1,14-5 1,2-5 4,6-1-4,0 0-11,-3-10-10,-2-9 15,-6-3 1,-4 2 5,-1 1 0,-5 4 0,-2 5 0,-1 3 3,-1 7-3,-2 0 0,1 0-1,6 3-20,3 9 15,3 2 4,5-4 0,4-3-43,-2-4-20,2-3 7,-1 0-9,-6-17 15,-2-3 52,-6-2 2,-5-1 8,-2-1 33,0 2-2,0 8-13,0 4 12,0 10 1,0 4-22,0 23-13,0 12-6,0 11 7,0 8-6,0-1 0,0 3 0,-7-2 0,-5-11 0,-2-11 0,-5-10 2,-4-9 12,-4-10 21,1-7 9,1-8 1,4-17-9,10-14-4,8-8-21,3-7-11,9 5-1,18 6-30,3 20-11,4 7-15,-1 5-54,2 5-119,3-5-218</inkml:trace>
  <inkml:trace contextRef="#ctx0" brushRef="#br0" timeOffset="254245.9121">24301 11153 767,'0'0'283,"0"0"-249,0 0 178,-109-24-106,82 31-54,-1 17-6,6 1-11,8 8-17,10-2-1,4-1 0,0-1-8,13-2-7,7-4 1,8-6-3,5-7-14,5-10-52,4 0-71,-1-14-173,-3-13-388</inkml:trace>
  <inkml:trace contextRef="#ctx0" brushRef="#br0" timeOffset="254426.0214">24546 11014 1027,'0'0'185,"0"0"-75,0 0 60,0 0-134,0 0 0,-2 79 19,1-38-37,1-4-11,0-6-7,0-1-4,0-7-78,1-9-78,18-11-158,8-3-307</inkml:trace>
  <inkml:trace contextRef="#ctx0" brushRef="#br0" timeOffset="254657.0661">24908 10972 853,'0'0'149,"0"0"-57,0 0 45,-91 61-55,60-47-18,4-4 46,3-3-4,8-1-14,6-6-24,7 3-21,3-3-18,0 3-9,3 11-15,19 6-4,11 9 4,7 3-1,3-1-4,-1 2-28,1 1-74,-4-5-115,-5-3-281</inkml:trace>
  <inkml:trace contextRef="#ctx0" brushRef="#br0" timeOffset="256450.1181">13589 13433 1230,'0'0'96,"0"0"-10,0 0 94,0 0-102,0 0-67,0 0-9,-6 81 27,21-41-13,1-1-8,4-3-5,-4-2-3,0-4-24,-2-5-94,-5-10-121,-2-10-206</inkml:trace>
  <inkml:trace contextRef="#ctx0" brushRef="#br0" timeOffset="256616.2707">13469 13659 1020,'0'0'135,"0"0"-40,0 0 42,0 0-97,0 0-32,134-35 1,-71 23-9,3-3-15,-5-4-107,-5 2-138,-9-3-108</inkml:trace>
  <inkml:trace contextRef="#ctx0" brushRef="#br0" timeOffset="256924.2005">13921 13433 712,'0'0'210,"0"0"-50,0 0 53,0 0-75,0 0-90,0 0-42,-28 34 28,28 4 21,12 1-33,-3-5 1,-3-3-11,1-6-7,1-5-2,0-11-3,-1-5 2,2-4-2,4 0 3,5-8 9,7-17-3,7-2-5,-4-2-2,-1 5-2,-11 11 1,-4 9-1,-4 4 0,-2 0-7,6 17 7,-1 7 3,3-5-3,-2 1-1,0-4-40,9-9-74,2-4-113,12-3-219</inkml:trace>
  <inkml:trace contextRef="#ctx0" brushRef="#br0" timeOffset="257209.5061">14403 13537 1018,'0'0'86,"0"0"-10,0 0 25,0 0-64,0 0-19,0 0 12,54 11-18,-28-15-12,-2-12-18,-9 2-4,-7-3 21,-8-1 1,0 1 16,-3 5 34,-9 1 20,-6 10 1,-1 1-19,1 12-31,0 13-14,6 1 5,6 4-7,6 0-1,0-7-4,0-3-9,15-1-45,6-13-25,5-2-77,3-4-173,3-9-294</inkml:trace>
  <inkml:trace contextRef="#ctx0" brushRef="#br0" timeOffset="257494.2692">14736 13402 727,'0'0'224,"0"0"-75,0 0 13,0 0-123,0 0 25,0 0 5,26 53-45,-18-39-13,-2-4-2,3-5-3,3-5-1,1 0 5,7-3 9,-1-14 23,0-5-1,1-2-1,-10 6-1,-1 7 4,-5 8-6,-4 3-6,2 3-31,-1 21 7,3 8-7,-1 7 4,3 5-2,-3 1-2,5-1-33,-2-4-82,2-8-144,3-12-444</inkml:trace>
  <inkml:trace contextRef="#ctx0" brushRef="#br0" timeOffset="257936.9392">16184 13336 1101,'0'0'167,"0"0"-136,0 0 138,0 0-60,0 0-83,0 0 41,-11 102-29,11-65-21,0-7-13,5-1 0,-3-5-4,0-11-36,0-6-90,-2-7-115,0-10-164</inkml:trace>
  <inkml:trace contextRef="#ctx0" brushRef="#br0" timeOffset="258094.1252">16106 13112 1207,'0'0'100,"0"0"28,0 0 85,0 0-146,0 0-67,0 0-4,-63-4-78,97 24-13,15-3-104,16-14-98,12-3-363</inkml:trace>
  <inkml:trace contextRef="#ctx0" brushRef="#br0" timeOffset="258274.4428">16609 13148 854,'0'0'265,"0"0"-113,0 0 35,0 0-119,0 0-52,0 0 89,26 112-53,-16-68-30,3 4-9,4-8-7,-2-2-6,1-9-35,1-9-92,-4-10-76,-3-10-154,-8-1-135</inkml:trace>
  <inkml:trace contextRef="#ctx0" brushRef="#br0" timeOffset="258400.6843">16663 13326 312,'0'0'793,"0"0"-647,0 0 54,0 0-132,0 0-58,0 0 2,62-10 2,-8 18-14,7-3-37,4-5-141,-9 0-201</inkml:trace>
  <inkml:trace contextRef="#ctx0" brushRef="#br0" timeOffset="258597.6533">17438 13227 1274,'0'0'129,"0"0"-13,0 0 2,0 0-90,0 0 19,-6 97-32,6-66-7,0 0-8,0-1-15,0-11-89,2-4-104,1-10-233</inkml:trace>
  <inkml:trace contextRef="#ctx0" brushRef="#br0" timeOffset="258746.6509">17355 13033 1296,'0'0'22,"0"0"146,0 0-92,0 0-76,0 0-107,0 0-41,57 39-188</inkml:trace>
  <inkml:trace contextRef="#ctx0" brushRef="#br0" timeOffset="259008.315">17810 13176 987,'0'0'143,"0"0"23,0 0 22,0 0-125,0 0-25,0 0-4,-35 64-4,35-47-21,7 0 8,10 3-5,0-2-3,4 2-2,-5 0-4,-3-3-1,-3-3 2,-7-1-3,-3-7 0,0-3-1,-3-3 0,-17 0-22,-2-6-138,1-21-225,7-13-334</inkml:trace>
  <inkml:trace contextRef="#ctx0" brushRef="#br0" timeOffset="259135.9568">17986 13098 1027,'0'0'130,"94"-16"16,-33 12 48,-1-2-146,-14 2-46,-17 1-2,-10 3-46,-13-3-157,-6-1-281</inkml:trace>
  <inkml:trace contextRef="#ctx0" brushRef="#br0" timeOffset="260223.8584">19140 12871 314,'0'0'63,"0"0"29,0 0 2,0 0-41,0 0 9,0 0 24,5-7 32,-5 4-22,0 3-17,0 0-22,0 0 22,0 0-5,0 0-21,0 0-18,0-3-18,0 3-8,0 0-4,0 0 1,0 0-4,0 0-2,0 0-7,0 0-13,0 0-24,0 0-29,0 0-49,0 0 1,0-4-76,0 0-211</inkml:trace>
  <inkml:trace contextRef="#ctx0" brushRef="#br0" timeOffset="260794.913">19140 12871 258,'21'-33'398,"-21"33"-155,0 0-29,0 0-14,0 0-69,0 0-47,0 0-13,0 0-25,0 20-25,0 13 11,0 9 24,0 1-37,-2 4-8,-2-5-2,1-6-6,3-5-3,0-9-1,0-8-38,0-6-45,7-8-81,7 0-72,5-17-63,3-17-124,-5-9 73,-8 0 351,-9-3 148,0 6 141,-1 3 20,-8 7-116,4 2-15,5 7-43,0 2-63,12-2-27,15 8-20,4 4-10,2 9-8,-1 0-1,-7 7-3,-7 15-1,-9 4 0,-9 5 0,0-1 0,-9-4 4,-12-1-1,3-4-2,8-8 0,0-3-3,10-3 0,0 3-4,0-1-1,19 2 5,4 5 0,4-2-3,2 5 2,-7-7 1,-6 3 0,-5-6 0,-7-2 0,-4-4 2,0-3 15,-12 3 23,-16 1 10,-8-4-31,-1 0-9,1-4-5,11-13-5,9-5-32,9-2-67,7 2-77,20 5-143,17 7-255</inkml:trace>
  <inkml:trace contextRef="#ctx0" brushRef="#br0" timeOffset="261048.3092">19922 12777 780,'0'0'161,"0"0"48,-84 14-31,44 13-73,-2 9-23,8-2-5,9 5-19,13-3-24,9 1-13,3-8-12,5 0-3,22-9-3,11-6-3,12-11-35,9-3-84,2-20-87,-5-9-224</inkml:trace>
  <inkml:trace contextRef="#ctx0" brushRef="#br0" timeOffset="261399.5165">20286 12683 1059,'0'0'143,"0"0"7,0 0 53,0 0-143,0 0-45,0 0-3,-18 0 15,18 2-5,0 1-16,0-3 1,0 0 1,0 0-2,0 0 0,0 0 4,0 0 4,0 0 2,0 0 1,0 0-2,-2 0 1,-1 8-11,-1 8 1,-5 10 4,0 11 4,0 6-7,-3 3-1,0-2-2,-1-2-4,0-9 0,-1-7 0,2-9 0,5-4-39,7-9-52,0-4-74,4-4-136,18-19-294</inkml:trace>
  <inkml:trace contextRef="#ctx0" brushRef="#br0" timeOffset="261596.6465">20315 12732 1096,'0'0'154,"0"0"82,0 0-93,0 0-106,0 0-26,0 0 28,33 67 4,-19-36-29,2 0-8,-1-9-4,0-5-2,-1-7-17,0-7-60,4-3-64,3-13-52,0-13-125,-3-10-74,-1-8-10</inkml:trace>
  <inkml:trace contextRef="#ctx0" brushRef="#br0" timeOffset="261786.0203">20565 12646 281,'0'0'358,"0"0"-106,0 0-43,0 0-30,0 0-108,0 0-60,36-21 34,-30 58 16,-5 6-21,-1-5-5,0-9 11,-10-4-6,-8-4-1,-3-5-2,-8-3-8,-2-6-9,1-3-13,6-4-7,8 0-43,13-11-107,3-15-180,19-13-588</inkml:trace>
  <inkml:trace contextRef="#ctx0" brushRef="#br0" timeOffset="262008.9766">20978 12472 900,'0'0'434,"0"0"-331,0 0 66,0 0-94,0 0-57,0 0 37,39 61-19,-35-18-7,-4 7-13,0 0 0,-3 3-10,-13-7-3,4-3-3,-3-11-13,5-6-42,0-9-51,6-10-59,4-7-145,0-3-297</inkml:trace>
  <inkml:trace contextRef="#ctx0" brushRef="#br0" timeOffset="262197.0197">21042 12425 22,'0'0'1288,"0"0"-1215,0 0 144,0 0-111,0 0-88,0 0-17,37-42-1,5 42 4,0 5-3,-5 2-1,-6 0-31,-2 2-77,-7-3-67,-11 5-194,-10 2-359</inkml:trace>
  <inkml:trace contextRef="#ctx0" brushRef="#br0" timeOffset="262353.9588">21109 12702 1002,'0'0'217,"0"0"-166,0 0 132,0 0-129,0 0 11,90 10-38,-52-10-27,1-3-40,1-10-166,1 2-294</inkml:trace>
  <inkml:trace contextRef="#ctx0" brushRef="#br0" timeOffset="262570.5464">21926 12765 1380,'0'0'274,"0"0"-207,0 0 94,0 0-71,0 0-31,0 0-43,56-10-16,-50 7 0,-2-3 0,2-5 0,2-3 0,3-11 0,-6-3-61,-5-8-326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26T04:48:54.537"/>
    </inkml:context>
    <inkml:brush xml:id="br0">
      <inkml:brushProperty name="width" value="0.05292" units="cm"/>
      <inkml:brushProperty name="height" value="0.05292" units="cm"/>
      <inkml:brushProperty name="color" value="#1F497D"/>
    </inkml:brush>
  </inkml:definitions>
  <inkml:trace contextRef="#ctx0" brushRef="#br0">873 1914 818,'0'0'160,"0"0"-85,0 0 116,0 0-76,0 0-30,0 0-30,0 0-11,0-30-17,0 27-2,-6-1-2,-3-1-9,-7 2-1,-8 3-3,-6 0-9,-5 5-1,-3 13-6,2 4 6,3 3-2,8 2-2,6-3 0,14 3-5,5-7-3,0-3 1,18-4-15,7-10-9,5-3 15,6-7 14,-5-13 6,-4-6 7,-12-1 2,-2 1 4,-8 1-8,-2 4 9,-2 6 11,1 4 9,-2 7 0,3 2-11,-3 2-23,3 2-15,3 18-15,3 5 30,1 6 10,-4 0-10,-4 1 11,-2 0 11,0-2-9,-3-3 4,-14-1 5,-7-1 1,-4-3-13,-2-1 2,2-4-11,4-3-1,-4-4-36,0-5-83,5-5-111,5-10-276</inkml:trace>
  <inkml:trace contextRef="#ctx0" brushRef="#br0" timeOffset="336.0033">828 1765 1126,'0'0'76,"0"0"69,-105-38 6,48 38-83,-9 22-16,-2 23-26,-3 19 0,16 14-13,16 8-13,20 5 2,19 1-2,12-6-1,30-10 0,20-15-6,23-18-6,21-21 6,21-22-44,7-9 29,2-33 15,-18-13 7,-24-4 14,-30-6 0,-28-7 54,-26-7 10,-10-4-50,-3 5-16,-19 15-12,-8 19-1,3 21-26,-4 18-44,-2 5-65,9 11-191,4 4-381</inkml:trace>
  <inkml:trace contextRef="#ctx0" brushRef="#br0" timeOffset="943.6969">3393 1613 892,'0'0'141,"0"0"68,0 0-20,0 0-43,0 0-19,0 0-58,0-34-40,0 34-13,0 5-16,0 19 0,0 13 0,0 11 26,-5 7 1,-1 0 0,-2 0 0,1-3-14,1-6-10,0-5-2,0-9 4,3-7-5,0-6 0,3-8-47,0-3-38,0-5-128,0-3-70,0-13-235</inkml:trace>
  <inkml:trace contextRef="#ctx0" brushRef="#br0" timeOffset="1311.7007">3367 1707 903,'0'0'71,"0"0"70,0 0 72,-6-89-102,12 65-20,12-3-36,4 2-15,5 1-11,0 6-4,6 7-18,-2 11-5,-7 5-2,0 24-4,-8 7 2,-11 6 0,-5 1 4,-2-2-2,-23-2 5,-11-3 0,-4-8-2,7-7 2,9-9-2,6-10 8,12-2-4,0 0 43,2-2 14,1-3-28,3 2-6,0 3-13,0 0-17,16 0-7,20 22-16,9 10 22,10 9-34,-3 4-96,-3-5-149,-7-6-393</inkml:trace>
  <inkml:trace contextRef="#ctx0" brushRef="#br0" timeOffset="1897.757">4213 1327 689,'0'0'199,"0"0"-92,0 0 115,0 0-37,0 0-89,0 0-25,3-14-10,-30 28-22,-12 22-31,-6 18 7,-7 13 5,6 13 1,4 1 15,14 1-15,11-3-15,10-4-3,7-3-2,16-8-2,17-11-1,12-12-91,10-14-97,5-17-166,-2-10-500</inkml:trace>
  <inkml:trace contextRef="#ctx0" brushRef="#br0" timeOffset="2461.4336">4660 1482 581,'0'0'231,"0"0"-39,0 0 25,0 0-43,0 0-83,0 0-19,0-2-12,0 2-10,0 5-23,-3 21-9,-10 11 2,-5 6 24,3 4-19,6-3-15,0-4 2,3-2-7,2-2-4,1-6 0,3-4-1,0-4 0,0-5-65,0-7-74,0-10-127,3 0-159,10-20-392</inkml:trace>
  <inkml:trace contextRef="#ctx0" brushRef="#br0" timeOffset="2730.4566">4667 1543 531,'0'0'525,"0"0"-465,-1-88 177,6 62-104,8 8-59,1 5-20,0 6-12,-3 3-2,-2 4-18,7 0-19,1 7 3,5 13-4,-1 10 3,-3 4-5,-2 8 1,-2 0 6,-4-1-7,-4-3 0,0-3 3,-6-4-3,0-4-9,0-1-96,0-3-56,0-7-127,0-9-230</inkml:trace>
  <inkml:trace contextRef="#ctx0" brushRef="#br0" timeOffset="2886.3617">4628 1760 356,'0'0'712,"0"0"-616,0 0 91,0 0-66,0 0-113,81-36-7,-25 25-2,2 0-83,-6 1-187,-3-2-260</inkml:trace>
  <inkml:trace contextRef="#ctx0" brushRef="#br0" timeOffset="3690.4397">5224 1417 1064,'0'0'123,"0"0"63,0 0-39,0 0-74,0 0-37,0 0 11,0-6-8,0 6-11,0 0-1,0 0-3,0 0-5,0 0 6,0 0-6,0 0-3,0 0-2,0 0-9,0 0 6,0 0-5,0 0-5,0 0 4,0 0-5,0 0 1,0 0 0,0 0 1,0 0-2,0 0 0,0 0 0,0 0 1,0 0 0,0 0 0,0 0-1,0 0 3,0 0-3,0 0 0,0 0 1,0 0-4,0 0 2,0 0-10,0 0 2,0 0-5,0 0 12,0 0-4,0 0 1,0 0 5,0 0-2,0 0 2,0 0 0,0 0 1,0 0-1,0 0 0,0 0 0,0 0-1,0 0 2,0 0-1,0 0 0,0 0 1,0 0-2,0 0 1,0 0-6,0 0 0,0 0-19,0 0 2,0 0 3,0 0-1,0 0 7,0 0-4,0 0 2,0 0 5,0 0 6,0 0-1,0 0 0,0 0-8,0 0 3,0 0 8,0 0 3,0 0-1,0 0 4,0 0-3,0 0 0,0 0 2,0 0-2,0 0 0,0 0 0,0 0-1,0 0-11,0 0-52,0 0-36,0 0-75,0 0-93,-5 0-141</inkml:trace>
  <inkml:trace contextRef="#ctx0" brushRef="#br0" timeOffset="4200.1061">5160 1431 696,'0'0'261,"0"0"-101,0 0 87,0 0-88,0 0-75,0 0-44,0-14-15,0 19-19,0 19 1,0 10-6,7 7 27,-4 2-14,0-3-5,-2-3-3,3-2-6,-4-6 0,2-4-1,-2-4-98,4-9-71,-1-7-135,7-5-159</inkml:trace>
  <inkml:trace contextRef="#ctx0" brushRef="#br0" timeOffset="4573.9592">5203 1477 744,'0'0'239,"0"0"-156,-13-72 133,17 58-130,17 3-56,3 5-23,8 3-5,-3 3 7,-2 0-9,-8 9-1,-6 6-4,-6 9 0,-7 2 4,-7 5 2,-13 2 2,-1-5 0,0-8 1,12-4-2,2-8-2,7-3-12,0 0-11,7 0 10,14 0 13,3 2 3,1 0-3,-1 2 1,-6 2 2,-3-1 5,-3 1 19,-6-2 4,-6-1 6,0 2-4,-12 4 31,-18 3 30,-12 0-27,-7 0-48,-6 0-19,0-5-4,4-3-130,8-9-109,10-6-263</inkml:trace>
  <inkml:trace contextRef="#ctx0" brushRef="#br0" timeOffset="4807.5777">5449 1182 1083,'0'0'40,"85"12"8,-37 27 100,-2 13-62,-13 12-16,-9 9-14,-12 6-18,-12 1 12,-3-2-6,-19-7-13,-1-9-12,-7-6-10,-4-6-4,-7-4-5,3-5-10,2-7-71,6-7-50,14-16-241,16-11-395</inkml:trace>
  <inkml:trace contextRef="#ctx0" brushRef="#br0" timeOffset="4994.458">6168 1327 1464,'0'0'26,"0"0"71,0 0 10,0 0-107,0 0-13,0 0-72,0 95-24,0-33-240,-7 5-602</inkml:trace>
  <inkml:trace contextRef="#ctx0" brushRef="#br0" timeOffset="5137.8371">6195 1947 985,'0'0'272,"0"0"-206,0 0 148,0 0-43,0 0-117,0 0-38,0 0-16,3 0-15,-3-11-142,0-9-256</inkml:trace>
  <inkml:trace contextRef="#ctx0" brushRef="#br0" timeOffset="6610.6503">7788 1255 875,'0'0'220,"0"0"-172,0 0 171,0 0-63,0 0-70,0 0-37,0 0-14,-19-14-11,19 20-20,7 18 1,-2 8 24,2 9 3,-4 2-17,0-1-12,-3 1-3,3-4-4,-2-2-53,1-4-112,-2-10-102,0-14-220</inkml:trace>
  <inkml:trace contextRef="#ctx0" brushRef="#br0" timeOffset="7036.0527">7781 1284 879,'0'0'96,"0"0"10,28-74 59,0 61-100,2 5-28,1 6-18,-1 2 5,-7 0-19,-7 5-3,-4 11 1,-10 3-3,-2 1 6,-2 2 1,-16-2 4,-2-4 2,7-2-13,6-6-2,7-3-20,0-4-5,0 1-3,0-1 5,13 2 25,14 4 2,6 3 0,2 5 1,0 5-2,-5 3 2,-14 8 3,-10-1-2,-6 1 20,-6 1 8,-23-6 0,-3-3-13,-8-9 2,4-7-5,6-7 0,8 0-4,0-4 16,8-13-8,8-3-8,3-4-10,3-2 7,15-2-9,22-1-16,8 5-46,7 10-61,-3 6-172,-3 2-147</inkml:trace>
  <inkml:trace contextRef="#ctx0" brushRef="#br0" timeOffset="7207.8071">8331 1367 1002,'0'0'214,"0"0"44,0 0-70,0 0-123,0 0-50,0 0-15,2 14-16,2 10 16,-1 2 0,0 6-9,-3 0-78,0-6-108,0-9-174,0-15-549</inkml:trace>
  <inkml:trace contextRef="#ctx0" brushRef="#br0" timeOffset="7351.7038">8295 1194 1330,'0'0'100,"0"0"32,0 0-1,0 0-131,0 0-32,0 0-151,19 2-34,13 13-101</inkml:trace>
  <inkml:trace contextRef="#ctx0" brushRef="#br0" timeOffset="7704.1598">8632 1298 1190,'0'0'152,"0"0"-12,0 0-40,0 0-88,0 0-10,0 0 13,21 72 1,-18-47-11,0-3 0,0-5-1,-1-3-3,2-6-1,-1-4 2,-3-4-2,3 0 7,4-4 2,13-21 16,5-4-15,4-4-7,5 6 2,-12 8-2,-2 9-3,-7 5 1,-7 5 5,-1 0 1,3 2 0,3 18-5,-2 3 0,-7 4-2,5 2-13,-3 1-51,3-2-114,5-10-147,8-11-443</inkml:trace>
  <inkml:trace contextRef="#ctx0" brushRef="#br0" timeOffset="8018.2593">9275 1339 660,'0'0'123,"0"0"-69,0 0 115,0 0-99,0 0-42,0 0 11,7-4 15,-7 4-3,4 0 0,-4 0-8,0 0-5,0 0 1,0 0 10,0-2-9,0 2 5,0 0-8,0 0-15,0 0-13,0 0-1,0 0-8,0 0 0,0 0-39,0 0-54,0 0-120,-4 0-279</inkml:trace>
  <inkml:trace contextRef="#ctx0" brushRef="#br0" timeOffset="9241.3271">9307 1405 363,'0'0'223,"0"0"-136,0 0 140,0 0-98,0 0-13,0 0-52,7-42 55,-19 40-62,-8 2-26,1 0-20,-7 0-1,3 8 1,-3 6-6,10 5-1,0 0-4,6 4 0,9-2-2,1-2-1,5-3-1,14-7-2,0-4-4,9-5-6,2-8 6,-1-13 6,-2-2 0,-11-3-3,1 1 7,-8-1 6,-3 2-4,1 7 6,-4 8 21,0 4-5,-3 5 9,1 0-31,4 0-2,2 6-17,7 11 16,-2 0 0,1 1-17,1-1-81,2-5-131,-4-8-81,-2-4-352</inkml:trace>
  <inkml:trace contextRef="#ctx0" brushRef="#br0" timeOffset="9483.3756">9532 1299 617,'0'0'172,"0"0"-115,0 0 37,0 0-14,0 0-44,0 0-11,58 50 1,-58-40-14,0 0-3,0-8 13,0 0-10,0-2 29,0 0 58,0-4 38,0-9-82,0-4-42,0 3-5,4 2-8,2 4 0,11 2-30,4 3-98,4 1-101,4 1-185</inkml:trace>
  <inkml:trace contextRef="#ctx0" brushRef="#br0" timeOffset="9825.6554">9809 1280 958,'0'0'139,"0"0"-55,0 0-6,0 0-5,0 0-22,0 0-16,74 37-12,-48-34-4,1-3-11,-9 0-3,-7 0-5,-3 0 3,-3-7 2,-2-3 1,-3 3-6,0 4 2,0 3-5,0 20-13,0 17-28,0 15 40,3 10 5,-3 5-1,0 0 2,0-9 5,-13-9 18,-10-11-5,-9-12 12,-5-9 26,0-9-1,-3-8-8,4 0-25,4-14-24,9-14-18,14-14-116,5-10-189,4-8-524</inkml:trace>
  <inkml:trace contextRef="#ctx0" brushRef="#br0" timeOffset="10435.0321">11156 1289 305,'0'0'617,"0"0"-555,0 0 181,0 0-122,0 0-90,0 0-21,82-42 8,-46 42-1,-1 5-6,0 14-4,-8 6-2,-15 2-5,-8 3 9,-4-3-3,-10-2-4,-14-5 1,3-6-6,1-7 6,8-7 3,4 0 8,5-5 36,0-14-14,3-5-22,0-3 7,17 3-14,18 4-7,7 3-10,13 9-45,-2 5-97,2 2-219,-7 1-436</inkml:trace>
  <inkml:trace contextRef="#ctx0" brushRef="#br0" timeOffset="10734.8829">11754 1349 958,'0'0'128,"0"0"-44,0 0 25,0 0-42,84 0-36,-50-3-15,-3-7-12,-8 1-4,-6-3-4,-9-1-14,-8 0 9,0-2 9,-12 1 4,-15 3 16,-1 3 11,-9 8 6,3 0-13,2 16 4,2 7-3,7 5-7,10 3-9,9 3-6,4-1 0,0-1-3,15-6-5,13-6-29,8-6-10,3-8-58,7-6-159,-1-12-306</inkml:trace>
  <inkml:trace contextRef="#ctx0" brushRef="#br0" timeOffset="10906.0746">12173 1154 1040,'0'0'191,"0"0"-28,0 0 11,0 0-148,0 0-26,0 0 0,0 81 13,0-39-2,7-2-11,4-1-37,6-4-72,8-7-63,10-8-132,7-11-171</inkml:trace>
  <inkml:trace contextRef="#ctx0" brushRef="#br0" timeOffset="11402.0136">12549 1277 838,'0'0'130,"0"0"68,0 0-34,-90-34-92,70 34-56,0 3-9,2 14-7,8 1 1,0 6-4,10-2 3,0 1-5,0-3-7,18-5-25,6-9 4,6-6-16,2 0-28,-3-4-5,-3-13 24,-8 0 39,-6-3 15,-9 2 4,-3 2 10,0 6 13,0 5 12,0 5 20,0 0-55,0 15-26,0 8 22,6 1-1,1-3 4,7-3 0,7-3-27,5-10-30,10-5 7,6 0 22,-3-20 29,-9-9 4,-15 0 6,-7-4 28,-8-9 16,0-1 47,0-2-6,0 5-23,0 14 2,0 10-10,0 15 18,0 1-69,0 21-13,0 15-12,0 11 12,0 3 0,8-2-1,5-4-36,7-2-92,5-9-128,6-13-150,4-13-140</inkml:trace>
  <inkml:trace contextRef="#ctx0" brushRef="#br0" timeOffset="11649.2464">12838 1229 1185,'0'0'31,"0"0"105,0 0-49,0 0-87,0 0-7,96-32-3,-51 31-9,-10 1 10,-6 0 5,-15 0 4,-6 0 2,-4 12 1,3 9 28,-4 5 18,-3 5-16,2 6-20,3-1-2,-5 3-7,3-3-4,0-2-68,-3-4-118,4-10-138,1-12-628</inkml:trace>
  <inkml:trace contextRef="#ctx0" brushRef="#br0" timeOffset="11776.5704">13092 1124 1255,'0'0'31,"0"0"8,0 0-39,0 0-203,0 0-6,107 56-553</inkml:trace>
  <inkml:trace contextRef="#ctx0" brushRef="#br0" timeOffset="12024.3224">13634 1246 498,'0'0'601,"0"0"-565,-87-44 172,60 39-113,8 5-41,0 2-44,3 15-10,6 5-7,4 1 1,6-3-48,0-3-32,12-5 8,15-6-8,5-6 32,3 0-21,1 0-12,-8-13-22,-4-1-11,-2 1 31,-8 1 3,-4 3-108,-1 3-48</inkml:trace>
  <inkml:trace contextRef="#ctx0" brushRef="#br0" timeOffset="12249.9781">13634 1246 35,'100'3'41,"-90"5"25,6-1-23,1-2-29,-6-2 3,1-1 86,2-2 50,-5 0-24,2 0 50,3-14-6,0-2-22,-1-1 37,-4 0-39,0 3-11,-3 6-25,0 5-6,-6 3-31,0 0-36,3 0-39,6 17-1,-3 12-5,3 16-1,-8 9 4,-1 5-59,0 3-134,-9-4-330</inkml:trace>
  <inkml:trace contextRef="#ctx0" brushRef="#br0" timeOffset="13470.0545">14934 1037 449,'0'0'233,"0"0"-137,0 0 108,0 0-20,0 0-22,0 0-53,0 0-22,13-24-10,-19 23-30,-11-1-25,-13 1-22,-6 1 4,5 0-4,1 0 3,7 0 1,7 0 8,3 6-7,4 2-4,-5 3-1,4 9-4,1 11 1,-4 15 3,-1 10 1,2 9 9,2 10-6,1 3 4,-2-6 1,2-2-6,0-14-3,5-14 4,-2-11-1,6-10 10,0-5-3,0-7-8,11 0 3,23-4-5,15-3 3,12-2-3,11 0-58,4-9-169,-3-13-393</inkml:trace>
  <inkml:trace contextRef="#ctx0" brushRef="#br0" timeOffset="13965.6608">15584 1184 1446,'0'0'100,"0"0"26,0 0 52,0 0-103,0 0-32,0 0-14,-1-7 8,1 7-24,-2-2-13,1 1 0,-1 1 0,2-2 0,0 2 0,0 0 0,0-1 0,0 1 0,0-1 0,0 1 0,0 0 0,0-2 0,0 2 0,0 0 0,0 0 0,0 0 0,0 0 0,2 0 0,-1 0 0,1 0 0,-1 0 0,-1 0 0,0 6 0,0 12 0,0 8 0,0 8 0,0 5 0,-3 2 0,-1 1 0,0-2 0,1 1 0,0-4 0,0-3-13,-4-7-73,7-7-62,0-12-109,3-8-228</inkml:trace>
  <inkml:trace contextRef="#ctx0" brushRef="#br0" timeOffset="14244.1109">15678 1227 382,'0'0'732,"0"0"-669,0 0 135,0 0-84,0 0-79,0 0-25,73-52-6,-59 76 2,-8 4-4,-6 6 4,-9 1-6,-30-1 0,-4-5-5,1-3 3,9-9 1,14-11 1,11-3 5,7-3 0,1 0 16,0 0 13,0 0-16,1 0-18,17 3-6,12 2-11,15 2-9,10-2-57,0-5-171,2 0-303</inkml:trace>
  <inkml:trace contextRef="#ctx0" brushRef="#br0" timeOffset="14558.1833">15934 1374 600,'0'0'502,"0"0"-457,0 0 48,0 0-71,0 0-16,0 0-5,109-10-2,-79 2-3,-9-1-64,-6-2 7,-11-2 44,-4 0 17,0 1 0,-13-1 9,-10 5 21,-4 3 17,-2 5-3,3 0-5,3 9 3,4 12-1,7 7 0,5 1-17,7 3-9,0-2-5,3-3-10,19-2 0,11-9-8,7-8-42,1-8-96,-1-2-151,-5-18-621</inkml:trace>
  <inkml:trace contextRef="#ctx0" brushRef="#br0" timeOffset="14731.5945">16187 1210 1091,'0'0'138,"0"0"100,0 0-143,0 0-95,0 0-7,0 0 7,-5 106 10,10-63-10,4 3-4,9-3-94,-2-4-120,10-9-106,8-12-365</inkml:trace>
  <inkml:trace contextRef="#ctx0" brushRef="#br0" timeOffset="15234.929">16555 1322 888,'0'0'108,"0"0"38,0 0 44,-83-37-122,66 37-51,-1 1-17,2 14 0,3 3-3,4 2 0,5 0 0,4 2-5,0-5-13,14-4-22,10-7 6,4-6 2,1 0 0,-7-3 17,1-9 17,-14-2 1,1 0 3,-7 3 10,-2 4 31,-1 3-13,0 4-3,0 0-28,2 11-23,2 11 3,4 2 20,7-2 0,1 0-9,6-8-43,1-6-28,4-8 35,-4 0 0,2-16 18,-3-9 27,-5-7 1,-4-4 13,-12-3 25,-1-4 23,0 0 23,-1 8-11,-8 11-13,1 13 37,4 10-25,1 1-38,0 14-35,0 15-17,3 10 17,0 5 3,0-1-3,9 3-2,12-6-71,-1-3-80,7-7-106,7-13-215</inkml:trace>
  <inkml:trace contextRef="#ctx0" brushRef="#br0" timeOffset="15466.9057">16891 1296 978,'0'0'174,"0"0"-136,0 0 81,0 0-110,0 0-9,0 0 0,92-17-2,-76 14 2,-8 3 11,-3 0 37,-1 0-3,2 7-17,2 12 6,-1 9-6,1 3-9,-2 6-17,-5 1-2,2-2-77,-3-6-137,0-6-136</inkml:trace>
  <inkml:trace contextRef="#ctx0" brushRef="#br0" timeOffset="15601.2916">17087 1191 1161,'0'0'96,"0"0"68,0 0-161,0 0-3,0 0-228,0 0 58,94 32-262</inkml:trace>
  <inkml:trace contextRef="#ctx0" brushRef="#br0" timeOffset="16045.2111">17404 1274 145,'0'0'808,"0"0"-765,0 0 117,0 0-78,-83-22-52,70 30-27,5 8-3,3-1-5,5 0-5,0-2-18,3-2-50,13-5-8,7-6 36,-2 0 7,6 0-7,-5-14-11,0-3 26,-5 0 30,1 3 1,-9 4 4,-2 6 6,-2 4 18,-1 0-10,0 0-1,1 7-6,0 6-7,0 0-49,2-3 28,0-3-1,2-2 3,1-5 19,4 0 6,-1-2 97,3-15-7,4-5 17,7-6 25,-2-4-3,2 6-46,-8 8 13,-11 8-7,-1 10-16,-7 0-48,5 15-26,1 14-3,3 6 14,-6 5-16,0 3-38,-3 2-109,0-4-193,1-4-591</inkml:trace>
  <inkml:trace contextRef="#ctx0" brushRef="#br0" timeOffset="16777.831">18669 1214 910,'0'0'93,"0"0"129,0 0-30,0 0-97,0 0-26,0 0-40,-10-4-29,-4 27-3,-1 4 3,6-2 3,9-4-3,0-4 0,9-4-5,14-5-3,7-8-17,5 0 13,0-11 2,-7-7-11,-7-1 7,-12 3 12,-6 0-1,-2 4-2,-1 4 3,0 7-1,0 1 1,0 0-32,2 12-48,8 9 66,7-1 13,5-6-3,6-4 2,5-7-7,0-3 8,-5 0 3,-6-13 23,-11-3 44,-6-2 15,-5-3-8,0-4-27,-5 3-28,-4 1-19,0 6-12,8 8-69,1 2-70,5 3-229,18-1-302</inkml:trace>
  <inkml:trace contextRef="#ctx0" brushRef="#br0" timeOffset="16913.961">19155 1154 909,'0'0'194,"0"0"-8,0 0-84,0 0-69,0 0 12,17 84-24,-8-59-11,-1-3-10,1-1-47,0-7-156,-2-7-172</inkml:trace>
  <inkml:trace contextRef="#ctx0" brushRef="#br0" timeOffset="17055.6888">19075 1056 34,'0'0'1212,"0"0"-1109,0 0 115,0 0-125,0 0-93,0 0-31,-35-55-96,70 66-16,5-1-158,4-5-188</inkml:trace>
  <inkml:trace contextRef="#ctx0" brushRef="#br0" timeOffset="17228.2021">19361 1054 1055,'0'0'189,"0"0"-82,0 0 1,0 0-82,0 0-17,21 75 24,-3-44-20,-3 0-13,1-3-5,-2-3-73,-5-5-126,-7-7-106,-2-6-94</inkml:trace>
  <inkml:trace contextRef="#ctx0" brushRef="#br0" timeOffset="17635.6485">19358 1235 538,'0'0'430,"0"0"-256,0 0 31,0 0-96,0 0-86,0 0-23,13-29-5,26 25-5,5-1-40,-3 2-30,-5-2-70,-8 3 46,-5 0 31,-11-3 15,-5-3 44,-2 0 14,-4-3 5,-1-1 18,0 5 54,0 0-11,0 4 22,0 3-7,2 0-62,3 3-19,1 10 0,4 0 3,-3-1 2,3-3-4,-1-3-1,2-6-9,4 0 9,0 0 3,9-8 4,-4-6 4,0-3 17,-1 0-1,-3-2 23,0 7-1,-3 4-29,-3 8-14,-1 0-2,0 16-8,3 9 2,-3 7-5,3 6-52,0-3-74,3-3-126,7-12-350</inkml:trace>
  <inkml:trace contextRef="#ctx0" brushRef="#br0" timeOffset="18457.204">20445 1090 1409,'0'0'188,"0"0"-7,0 0-26,0 0-80,0 0-36,0 0-39,-5-9 0,3 9 0,-1 0 0,3 0 0,-2 0 0,2 0 0,0 0 0,0 0 0,0 0 0,0 0 0,0 0 0,0 0 0,0 0 0,0 0 0,0 0 0,0 0 0,0 0 0,3 0 0,-1 0 0,0 0 0,0 0 0,0 0 0,-2-2 0,0 2 0,0 0 0,0-1 0,0-4 0,0-3 0,-8-1 0,-6 5 0,-2 4-21,-3 0-6,0 4 10,1 16 5,6 3-8,8 2-3,4 2-2,1-4 8,20-6 2,7-7-15,7-10 15,4 0 15,-1-14 2,-10-8 5,-8-3 6,-11-1-3,-9-3 6,0 0-12,0 4-4,0 7-6,6 3-33,12 5-15,10 1-19,5 5 2,0 4 51,-3 0 12,-5 6 2,-7 14 0,-9 2-2,-5 1 8,-1 0 1,-3-2 0,0-8 2,3-4-1,0-4-1,1-3 2,2-2-2,5-2 1,4-16 11,6-8-13,1-3 4,-3-2-1,-2 3 4,-1 5 5,-2 4 5,-1 9 0,-2 3-10,-2 7-7,4 0 0,-2 9-4,3 11 4,-2 4 4,-4 3-2,0-1-2,-5 1-17,4-7-55,-1-6-99,4-9-172,5-5-280</inkml:trace>
  <inkml:trace contextRef="#ctx0" brushRef="#br0" timeOffset="18607.3655">21196 851 613,'0'0'15,"0"0"-15,0 0-75,0 0-118</inkml:trace>
  <inkml:trace contextRef="#ctx0" brushRef="#br0" timeOffset="19134.0905">21196 851 690,'4'-23'175,"-5"22"16,1-1-48,0 2-47,0-1-30,0 1-1,0 0-27,0-2 0,0 2 2,0-1 5,0 1 8,0 0-10,0 0-8,0 0-10,0 0-7,0 0-2,0 0-13,0 0 0,0 0-3,0 0 3,0 0 1,0 0 2,0 0 2,0 0-4,0 0 3,0 0-6,0 0 3,0 0-4,0 0-1,0 0 0,0 0 1,0 0-3,0 1 2,0 8 1,4 4 0,2 3 0,0 4 0,1 1 5,1 1-1,-2 2 0,0-4-2,0-2-1,0 0-1,0-3 0,-3-3-4,-3 0-19,3-5-37,-3 3-77,0-3-106,-3 0-196</inkml:trace>
  <inkml:trace contextRef="#ctx0" brushRef="#br0" timeOffset="20579.623">21361 985 64,'0'0'873,"0"0"-780,0 0 66,0 0-51,0 0-108,0 0-2,18 20 2,0-12 2,4-1 3,3-5 10,1-2-6,-2 0-6,-5-12 12,-2-5-5,-5 0 4,-3 0-3,-5 3 7,2 6 19,-6 5 9,0 3-24,0 0-22,1 26-20,2 19-11,1 9 31,-1 6 9,-1-4-5,0-10 1,-2-6 2,0-13 7,0-7 0,-15-8 30,-10-5 30,-10-4 4,-8-3-25,-1 0-25,6-7-11,6-6-12,12 1-5,9-3-43,11-4-84,9-5-81,32-6-270</inkml:trace>
  <inkml:trace contextRef="#ctx0" brushRef="#br0" timeOffset="20805.9439">22210 831 1231,'0'0'167,"0"0"-57,0 0 13,0 0-123,0 0 10,0 0-10,3 111 22,-3-69-13,3-4-6,4-8-3,1-4-1,2-6-62,5-8-39,0-7-88,1-5-165,-6-6-342</inkml:trace>
  <inkml:trace contextRef="#ctx0" brushRef="#br0" timeOffset="21316.0691">22176 1006 893,'0'0'428,"0"0"-371,0 0 88,0 0-74,0 0-62,0 0-8,116-33-1,-55 19-24,0-2-71,-4 1-116,-8 1-58,-6 1 68,-13 6-22,-13 3-34,-10 1 257,-7 3 92,0 0 128,0 0 18,0 0-83,-6 0-71,0 7-24,0 5 37,3-1-57,3 3-15,0-2-20,0 0-1,9-3-4,7-6-13,3-3 8,0 0-2,0-3 7,-1-13 1,-3-2 2,-1-6 4,-1 7 4,-6 3 16,-1 5-9,-4 8-9,-2 1-9,3 1-14,0 16-11,8 6 24,2-1 1,3-2-7,7-6 2,4-6 5,5-6 6,-3-2 0,-7-3 8,-7-14 30,-8-2 52,-4-4 12,-3-3-28,0 2-44,-1 0-26,-8 7-10,4 6-49,5 8-91,0 3-99,21 0-344</inkml:trace>
  <inkml:trace contextRef="#ctx0" brushRef="#br0" timeOffset="21547.8496">23335 769 994,'0'0'195,"0"0"-128,0 0 43,0 0-37,-77 96-42,77-67-9,25-9 6,14-6-10,8-9-1,2-5 23,-5-7-9,-12-13 17,-8-3 10,-12-5 1,-12-5-18,0 2-30,-24 6-11,-12 10-54,-10 15-88,-7 0-94,2 0-274</inkml:trace>
  <inkml:trace contextRef="#ctx0" brushRef="#br0" timeOffset="22509.7649">19713 2244 715,'0'0'135,"0"0"-23,0 0 70,0 0-74,0 0-45,-51-77 16,32 69-34,-5 6-12,-4 2-15,-2 0-10,-2 15 4,3 9-10,3 2-1,8 4-1,11 3-4,7-1 0,9 2-9,24-9-23,12-12-36,4-6 23,-3-7 0,-4-2-22,-15-15 36,-11-4 35,-11-4 8,-5-5 13,0-2 41,-10 1-20,-6 3 14,3 6-16,4 11-3,0 6 5,4 5-18,1 9-24,-1 15-20,4 9 13,1 2-3,6-3-26,21-6-12,12-9-10,8-9-7,4-8-7,1 0 29,-4-20-12,-9-6-37,-7-7 19,-11-6 55,-9-3 18,-9-8 13,-3-1 69,0 0 15,-3 7-18,-6 8 18,2 11-14,0 13-4,4 12-14,-1 0-35,-1 20-30,3 18-13,-1 11 13,3 6 4,0-6-4,4-5-2,17-7-33,2-12-57,4-8-11,4-10-48,2-7-25,1-9-92,0-18-211</inkml:trace>
  <inkml:trace contextRef="#ctx0" brushRef="#br0" timeOffset="22672.7729">20269 2053 357,'0'0'291,"0"-85"-45,0 56-22,0 15-21,-1 7-56,-1 6-50,2 1-52,0 11-45,0 15-2,0 10 2,0 8 16,0 0-14,7 1-2,4-4-14,4-3-67,1-8-80,0-8-115,-7-15-214</inkml:trace>
  <inkml:trace contextRef="#ctx0" brushRef="#br0" timeOffset="23138.2807">20056 2101 76,'0'0'983,"0"0"-970,0 0 97,0 0-40,0 0-69,0 0 2,133-29-3,-75 22-1,-1 2-15,-4 2-10,-7 0 18,-2 2 6,-4 1 4,-4 0-2,-6 0 8,-9 14 7,-8 1 3,-7 4 13,-3-4 3,-3 1 5,0-2-23,0-5-1,-2-1-11,-4-4-4,3-4-27,3 0-33,0-5 26,0-19-125,16-2 58,7-6 48,6 0-37,3 6 5,7 5 67,-3 8 18,-5 6 96,-8 6-64,-10 1 6,-5 0 18,-4 4 12,2 7 24,-3 1 28,-1 0-59,-1 0 10,-1 1-29,0-1-20,0-1-13,0-1-9,0-3-7,-1-2-91,-5-5-122,0 0-184</inkml:trace>
  <inkml:trace contextRef="#ctx0" brushRef="#br0" timeOffset="23272.9533">20818 1749 1226,'0'0'91,"0"0"70,0 0-95,0 0-66,0 0-113,0 0-173,-6 2 18,23 10-414</inkml:trace>
  <inkml:trace contextRef="#ctx0" brushRef="#br0" timeOffset="23631.9179">21090 1811 1057,'0'0'203,"0"0"-133,0 0 36,0 0-40,16 78 15,-11-49-47,-4 1-19,2-2-7,-3-3-8,0-6 0,0-5-1,0-8-28,0-3 2,0-3-1,0 0 28,0-7 7,8-15-7,2-7-19,8 0 4,3 0-3,3 10 7,-2 5 0,7 9 11,0 5-2,0 0 4,-10 6 12,-5 5-4,-9 1 6,-5 3 16,0 0 6,-8 1 1,-9-2-15,-2-2-24,2-1 0,7-5-94,7-6-89,3 0-184,7-17-643</inkml:trace>
  <inkml:trace contextRef="#ctx0" brushRef="#br0" timeOffset="23882.5807">21534 1823 1083,'0'0'194,"0"0"-108,0 0-43,0 0-41,0 0 16,0 73-2,2-49-14,6-2 1,6-8-3,0-6 2,-1-6 2,2-2 0,0-3 10,-3-16 39,-4-7 21,-1-4-10,-5-6-18,-2 2-30,0 5-13,0 8-3,0 8-50,0 4-110,0-3-170,11-1-475</inkml:trace>
  <inkml:trace contextRef="#ctx0" brushRef="#br0" timeOffset="24060.6736">21962 1621 1269,'0'0'202,"0"0"-108,0 0 13,0 0-97,0 0 3,-3 101 34,5-58-33,5-2-13,1-5-2,1-4-49,-3-5-96,-3-11-93,-3-6-169,0-10-471</inkml:trace>
  <inkml:trace contextRef="#ctx0" brushRef="#br0" timeOffset="24202.0804">21862 1848 1200,'0'0'73,"0"0"129,0 0-123,0 0-66,0 0-13,121-57-8,-70 39-54,3 1-100,4 0-157,9-1-312</inkml:trace>
  <inkml:trace contextRef="#ctx0" brushRef="#br0" timeOffset="24677.9162">22401 1682 737,'0'0'72,"0"0"-22,0 0 13,0 0-25,0 0-34,0 0 11,49 27-7,-31-31-1,-6-8-4,-4-1 4,-5-1 2,-3 0 57,0 1-13,-3 1-8,-8 11 37,-4 1-41,-3 4-38,-4 22-3,3 3 6,3 3 5,9-5-11,5-5 18,2-3-12,0-7-3,8-3 6,11-7-8,4-2 18,5-6 4,4-14-21,-3-4-1,1-4-1,1-5 1,5-4 1,3 1-2,-3 5 6,-6 11 8,-8 14 5,-6 6 7,-4 0-7,-4 20-14,-1 3 7,-4 5 3,-3-4 13,0-1-2,0-3-1,-8-3 23,-14 0-1,-12-1-16,-10-5-31,-7-4-1,1-5-112,13-2-87,13-7-255</inkml:trace>
  <inkml:trace contextRef="#ctx0" brushRef="#br0" timeOffset="25065.6725">23117 1208 315,'0'0'1006,"0"0"-993,0 0 25,92 0 78,-44 0-37,-2 1-29,-3 9 8,-8 1-11,-10 0-6,-5 3-2,-4 2-4,-6 2-2,0 6 6,-3 2-17,-4 9 2,0 8-7,-3 4-3,0 9 12,0 0-7,-3-2-3,-2-1-16,0-6 0,2-4 0,3-7 0,0-7 0,0-9 0,0-11 0,-2-4 0,-1-5 0,-3 0 0,-9 2 0,-17-1 0,-9 1 0,-18-1 0,-9 1 0,-11-2-225,-6-3-647</inkml:trace>
  <inkml:trace contextRef="#ctx0" brushRef="#br0" timeOffset="44958.0038">4280 4484 634,'0'0'138,"0"0"-133,0 0 27,0 0 53,0 0-49,0 0-16,0 0 15,0 0 13,7 0 7,-7 0 11,0 0-3,0 0-2,0 0-11,0 0-8,0 0-1,0 0-12,0-3-3,0-3-11,0-3 1,-3 1 2,-4 0 3,-3 4-11,5 0 2,-1 1 0,-6 0-9,5 1 3,-1 2-3,-5 0 0,2 0 1,-5 0 3,-2 2-3,-7 12-1,4 3 1,1 2-2,1-4-1,7-2-1,3-1 0,3-2-3,3 2 3,3-3-1,0 4-1,0-1 2,0 2-1,0 0 0,12 0 1,3 0 0,0-3-2,6-1 2,1-1-3,-1 1 0,3-6 2,3-1-8,1-3 3,-2 0-4,0 0 4,-5-10 4,-6-3 2,-3-3 0,0-5 4,0-1 1,-6-2-2,-2 0 15,-4 3 1,0 4 6,0 3 9,0 3 4,0 3-17,0 4 12,0 2-4,0 2-14,0 0-9,0 0-5,0 0-1,3 6-8,6 14 4,5 10 4,2 3 2,4-1-1,-1 0-1,0-4-27,-2-4-89,-1-4-64,-1-8-159,3-11-200</inkml:trace>
  <inkml:trace contextRef="#ctx0" brushRef="#br0" timeOffset="45328.0196">4598 4335 1168,'0'0'74,"-93"-34"-65,47 26 141,-2 6-47,-4 2-35,-6 5-36,-2 18-6,-4 10 0,6 9-11,4 9-2,17 10 6,16 0-11,18 3-1,10-4-6,35-2-2,24-5-2,25-12 2,16-14 1,17-19-8,3-8-16,-11-17-9,-16-14 14,-28-6 19,-23-2 3,-21-5 5,-18-7 25,-10-12 0,-1-7-18,-24 2-11,-5 10-4,-1 15-9,1 18-20,-3 12-30,2 12-89,1 1-126,3 0-267</inkml:trace>
  <inkml:trace contextRef="#ctx0" brushRef="#br0" timeOffset="46173.5538">6186 3972 840,'0'0'39,"0"0"-16,0 0 89,0 0 40,0 0-58,0 0-40,-9-33-40,-14 33-7,-3 3 4,-6 17-5,0 6-1,-4 3 2,9 4 5,12-2-9,8 0-2,7 0-1,0-1 0,23-3 1,6-1-6,4-3 7,-1-1-2,-4 0 1,-8 1 0,-6 2 2,-11-2 4,-3 1 2,0-1-1,-12-2 5,-9-4-3,3-5-5,0-3 4,3-6-6,5-3-1,1 0 7,5-3-3,0-8-5,2 1 2,2 0-2,0 5 4,0 0 0,0 4-5,0 1-4,0 0-6,6 13-5,1 14 15,2 12 12,-2 2 2,-4 0 2,-3-3-5,3-6 3,-3-3-5,3-2-3,0-8-6,2-2 2,1-5-4,4-6 1,2-3-41,4-3-32,0-1-66,10-21-120,1-9-377</inkml:trace>
  <inkml:trace contextRef="#ctx0" brushRef="#br0" timeOffset="47320.0022">6847 4183 610,'0'0'132,"0"0"31,0 0 39,0 0-42,0 0-71,0 0-15,0-10-21,0 10-16,0 0-11,0 7-15,0 10 3,0 10 16,0 4 2,-3 0-6,0 2-1,-2-5-12,3-7-7,2-1-2,0-8-4,0-1 2,0-5-4,0-3-24,0-3-29,0 0 3,10-11 19,5-15 10,1-10-12,5-2 17,-10 0 18,6 0 0,-6 4 8,-2 2 8,4 3 10,-1 5 17,-1 9-8,-4 4-18,-4 8 14,0 3-21,2 0-10,8 7-7,8 14 7,1 6 10,2 3-4,-6 0 2,-1 0-5,-2 0-3,2-4 0,-7-3-50,4-7-61,-11-2-103,-3-8-230</inkml:trace>
  <inkml:trace contextRef="#ctx0" brushRef="#br0" timeOffset="47478.0506">6914 4336 1065,'0'0'78,"0"0"0,0 0 51,0 0-102,0 0-25,118-11-2,-48 2-11,9-6-144,-3-1-153</inkml:trace>
  <inkml:trace contextRef="#ctx0" brushRef="#br0" timeOffset="47658.9223">7603 4191 1334,'0'0'65,"0"0"49,0 0-15,0 0-81,88-4-7,-30 0 5,2-1-12,7 0-4,-2-2-54,0-1-87,-10 0-16,-19-2-266</inkml:trace>
  <inkml:trace contextRef="#ctx0" brushRef="#br0" timeOffset="47915.8555">7958 4052 1116,'0'0'109,"0"0"79,0 0-48,0 0-105,0 0-33,0 0 0,58 16 8,-19-2-2,0 2 1,-7-2 1,-3-2 2,-12 1 1,-7-4 6,-7 1 15,-3 1-6,0 2 12,-10 4-11,-13 3-15,-10 4-8,-4-1-6,4 1-34,9-3-105,10-5-115,14-11-284</inkml:trace>
  <inkml:trace contextRef="#ctx0" brushRef="#br0" timeOffset="48130.5727">8542 4023 1419,'0'0'85,"0"0"47,0 0 37,0 0-112,0 0-51,0 0-6,0 25 0,2 8 0,-2 3 5,0 0-3,0-1-2,0-2-32,0-7-81,0-3-101,0-9-167,5-10-229</inkml:trace>
  <inkml:trace contextRef="#ctx0" brushRef="#br0" timeOffset="48491.5884">8564 4059 884,'0'0'194,"0"0"-170,0 0 135,65-80-80,-41 73-56,0 5-9,-3 2 3,-2 0-8,-2 0 2,-4 5-6,-7 1 1,0 4-1,-6-1 7,0 5 9,0 2 10,0-1-5,-4-1-4,2-2-11,2 1-11,0-1-1,11 2 1,8-1 0,-4-2 0,-1 1 4,-1 2-3,0 0 1,-1-1 24,-7-3 12,-1 0 11,-4-1-13,-4 2 7,-17 4-2,-8-2-20,-10 2-16,2-5-5,2-5-26,9-5-80,4 0-96,10-17-180</inkml:trace>
  <inkml:trace contextRef="#ctx0" brushRef="#br0" timeOffset="48996.1849">9107 3567 1005,'0'0'90,"0"0"-37,0 0 117,0 0-89,88-22-41,-67 34-11,-3 12-7,-6 7 1,-8 5-7,-4 1 12,0 2-16,-6-3-2,3 2-6,-2-1-1,5-6-2,0-5-1,5-5 0,10-8-2,2-5-7,3-7 4,-2-1 5,3 0 1,-3-17 4,-1-2 1,0-2 0,-8 3-1,-3 7-4,-6 5 16,0 6 17,0 0-34,0 20-20,0 12 20,0 12 8,0 10-3,0 7 0,0 3 10,0 1 4,6-4 2,2-6 3,0-9-13,-3-10 24,-5-8-13,0-5 0,0-7-3,-11-3-7,-8-7-8,-8-5-4,-1-1-50,-2-4-97,5-18-190,5-9-836</inkml:trace>
  <inkml:trace contextRef="#ctx0" brushRef="#br0" timeOffset="51818.6874">9854 4174 739,'0'0'96,"0"0"-76,0 0 34,0 0 68,0 0-110,0 0-12,88-1 14,-10 1 1,22 0-8,14 0-5,13-3-2,0-7-1,4-1-3,-8-4-24,-18 4 15,-27 1 7,-30 4-2,-23 4 3,-20-3-3,-5 0 6,0-2-13,-14-5-198,-4 0-6,-4-4-280</inkml:trace>
  <inkml:trace contextRef="#ctx0" brushRef="#br0" timeOffset="52064.9167">10813 3989 840,'0'0'99,"0"0"-44,0 0 17,0 0-53,0 0 5,0 0 15,97 58-15,-58-40-6,-7-4 30,-3-2-15,-16-5-2,-7-5-1,-6 1 2,0 1 30,-13 7-7,-20 8-17,-7 2-25,0 1-13,4 5-1,11-4-48,11 2-120,11-8-112,3-9-215</inkml:trace>
  <inkml:trace contextRef="#ctx0" brushRef="#br0" timeOffset="53175.7481">12066 3791 374,'0'0'35,"0"0"14,0 0 24,0 0-44,0 0 0,0 0 27,0 0 21,0 6 10,0-6-16,0 0-12,0 0 5,0 0-8,0 0-15,0 0-7,0 0-14,0 0-6,0 0-6,0 0-6,0 0-2,0 0-9,0 0-27,0 0 1,0 0 1,0 0-43,0 0 20,0 0 18,0 0 34,0 0 5,0 0 0,0 0 22,0 0 28,0 0-3,0 0 0,0 0-6,0 0-3,0 0 22,0 0 6,0 0-18,0 0 11,0 0 1,0 0-1,0 0 0,0 0-8,0 0-11,0 0-8,0 5-24,0 20-8,-3 11 0,-11 10 18,1 0-3,1 0-3,-1-2 0,3-8-9,4-5-1,1-9-1,2-6-1,3-8 0,0-3-4,0-5-22,0 0 4,0-6 15,8-19 7,11-14-1,1-9 1,6-6 0,-1 2 0,-3 12 0,-1 8 0,-5 13 7,-3 6 13,-1 6-2,-4 7-10,3 0-8,3 14 2,2 14-2,-1 8 5,0 1 1,-6 1-6,-3-1 0,-2-3-42,-3-5-90,-1-7-108,0-8-179</inkml:trace>
  <inkml:trace contextRef="#ctx0" brushRef="#br0" timeOffset="53310.5559">12075 4052 1126,'0'0'112,"0"0"-106,0 0 65,0 0-45,0 0-26,131-52-85,-66 28-190,6-4-443</inkml:trace>
  <inkml:trace contextRef="#ctx0" brushRef="#br0" timeOffset="53452.5096">12813 3716 917,'0'0'480,"0"0"-431,0 0 124,0 0-81,0 0-85,0 0-7,-4 0-35,8 30-64,-1 12-127,-3 4-231</inkml:trace>
  <inkml:trace contextRef="#ctx0" brushRef="#br0" timeOffset="53591.5049">12809 4130 1168,'0'0'101,"0"0"33,0 0 55,0 0-98,0 0-70,0 0-21,14-12-55,9-15-196,1-12-371</inkml:trace>
  <inkml:trace contextRef="#ctx0" brushRef="#br0" timeOffset="54141.2413">13932 3621 1062,'0'0'583,"0"0"-548,0 0 81,0 0-2,0 0-60,0 0-31,5 0 10,-5 0-6,0 0-27,0-3 0,0 3 0,0 0 0,0 0 0,0 0 0,0 0 0,0 0 0,0 0 0,0 0 0,0 0 0,0 0 0,0 0 0,0 0 0,0 0 0,2 0 0,-1 0 0,1 0 0,-1 0 0,1 0 0,3 0 0,-2 0 0,-1 0 0,2-2 0,-1 1 0,-3 1-24,0 0-30,0 0 7,-3-3 5,-17 0 16,-5-4-25,-7 4 38,1 3 13,0 3 0,-4 21-3,4 9-2,6 4 0,5 1 4,14-1-3,6-6 2,3-1 1,23-4-3,16-9 1,13-6-33,15-11-60,12 0-37,4-20-65,-1-8-87,-8-2-60,-20-1 20</inkml:trace>
  <inkml:trace contextRef="#ctx0" brushRef="#br0" timeOffset="54381.7866">14361 3635 536,'0'0'168,"0"0"-41,-97-14 25,68 14-53,4 20-27,8 3-21,8 3-12,9-3-22,0-1-13,0-7-4,12-6-2,10-6 2,6-3 2,4 0 3,-7-12-5,-2-4 3,-10-5 1,-6-2 2,1 3 4,-6 5-5,0 5 2,-2 7-5,0 3-2,4 0-33,3 0-146,2 6 20,-3 1-105</inkml:trace>
  <inkml:trace contextRef="#ctx0" brushRef="#br0" timeOffset="54727.6844">14497 3540 1106,'0'0'15,"0"0"124,0 0-67,0 0-72,0 0 3,0 0-1,47 55 4,-34-36-2,-7-1-3,0-7 1,1-4 0,-4-5 0,1-2-2,0 0 6,5-14 23,1-8 40,-3-6 0,5 3 0,-2 5-19,0 8 5,-4 7-12,-3 4-11,0 1-23,4 0-9,2 9-7,5 12 7,-1 5 0,0 7-3,2 2-18,-1 1-63,2 1-30,-1-5-144,-3-7-318</inkml:trace>
  <inkml:trace contextRef="#ctx0" brushRef="#br0" timeOffset="57929.9765">15941 3707 1396,'0'0'56,"0"0"-41,0 0 85,0 0-100,0 0-62,0 0-178,7-47-383</inkml:trace>
  <inkml:trace contextRef="#ctx0" brushRef="#br0" timeOffset="58140.7725">16180 3348 1302,'0'0'29,"0"0"6,0 0 79,0 0-67,0 0-35,0 0-10,-3-7-2,3 7-11,0 0-48,0 2-80,0 3-120,-12 2-154</inkml:trace>
  <inkml:trace contextRef="#ctx0" brushRef="#br0" timeOffset="58454.7715">15410 3774 64,'0'0'1316,"0"0"-1270,0 0 45,0 0 89,0 0-103,0 0-51,0-3-16,0 3-10,0 0-4,0 0-81,0 0-71,0 0-86,0 0-276</inkml:trace>
  <inkml:trace contextRef="#ctx0" brushRef="#br0" timeOffset="58688.1086">15804 3464 1285,'0'0'182,"0"0"-171,0 0 81,0 0-8,0 0-73,0 0-6,14 31 0,-12 4 9,-2 5-8,0 2 1,0-4-7,0-3-15,-3-3-85,-2-10-76,5-7-183,0-12-373</inkml:trace>
  <inkml:trace contextRef="#ctx0" brushRef="#br0" timeOffset="58904.8976">16021 3525 1184,'0'0'84,"0"0"-45,0 0 80,0 0-61,-84 34-19,68-18 0,8-6 2,3 0-16,2-1-9,3-1-10,0 1 0,0 1-5,12-3-1,12-3-17,8-4-57,16 0-66,8-7-215,-1-10-369</inkml:trace>
  <inkml:trace contextRef="#ctx0" brushRef="#br0" timeOffset="59175.0034">16414 3520 1010,'0'0'87,"0"0"19,0 0-17,0 0-68,0 0-16,0 0 19,33-3-11,-22 3 1,-4 0-2,-2-4-7,-2-6 5,-3-2 4,0 2-7,0 2 2,-13 8 25,-10 0-21,0 18-13,-1 8 0,6 5 0,8-1-1,10 1 0,0-8-35,10-7-50,20-9-5,2-7-46,13 0-87,11-20-276</inkml:trace>
  <inkml:trace contextRef="#ctx0" brushRef="#br0" timeOffset="59431.6933">16693 3546 89,'0'0'159,"0"0"7,0 0 162,0 0-41,0 0-110,0 0-85,66-68-60,-59 68-25,-1 0-3,3 13-4,2 3 15,-3 8 13,-4 4 24,-2 0 10,3-1-22,-5-6 0,6 1 18,-2-2-14,1-1 1,3 3 14,-3 2-15,-2-2 1,-3-2-6,0 1-6,-6-4-13,-13 2-5,-20-2-6,-14-2-9,-21-1-43,-20-9-142,-13-5-328</inkml:trace>
  <inkml:trace contextRef="#ctx0" brushRef="#br0" timeOffset="60329.7462">4347 6704 837,'0'0'138,"0"0"-93,0 0 119,0 0-44,0 0-20,0 0-50,0 0-37,54-80-11,-19 77 1,-3 3 2,-4 0-4,-16 25 0,-12 8 2,-6 9 15,-34 0 7,-5 2-5,-7-9-12,13-5-2,14-10 11,11-5-9,14-3-8,0-4-1,3 1 1,17-4-2,7-2 2,14-3-20,4 0-36,4-19-82,-1-4-99,-5-7-54,-10-3-138</inkml:trace>
  <inkml:trace contextRef="#ctx0" brushRef="#br0" timeOffset="60592.9018">4568 6631 378,'0'0'218,"-136"-60"-82,41 48 59,-1 12-50,-1 9-2,3 27-37,6 20-33,21 16-21,17 11-30,30 5-11,20 0-11,49-11-2,22-16 2,25-12-2,16-20-9,2-20 3,6-9 6,-9-17 2,-13-17 4,-16-18 8,-12-7 7,-18-11-10,-16 2-3,-20 4-6,-12 15-41,-4 15 5,-26 17-1,-17 11-89,-12 6-87,-3 0-314</inkml:trace>
  <inkml:trace contextRef="#ctx0" brushRef="#br0" timeOffset="61415.7246">5934 6129 871,'0'0'68,"0"0"-64,0 0 13,0 0 84,0 0-44,0 0-39,0 0 0,-42-33 3,29 33-18,4 0 3,1 8 5,8 4-6,0 7 2,0 5 1,17 8-3,2 12 7,5 8-9,-9 2 21,1-1-8,-10-2 9,-5-4-9,-1-7-3,-4-4-10,-12-9 4,0-7-2,3-9-2,9-5 1,4-6-2,0 0 2,0-11 9,6-6 0,12-5-13,-6 7 0,1 7-1,-5 8 1,-2 0-1,0 19 1,1 14 0,-4 6 31,-3 2 5,0-2 0,0 0 18,0-5-24,0-5-17,0-3-11,0-6 0,12-3-4,9-6-34,0-3-130,3-8-176,-2 0-634</inkml:trace>
  <inkml:trace contextRef="#ctx0" brushRef="#br0" timeOffset="65976.5067">7061 6174 922,'0'0'138,"0"0"-125,0 0 172,0 0-48,0 0-103,0 0-26,0 0 3,0-17 1,0 17-4,0 14-1,0 19 1,0 7 35,0 4-14,0 4-2,2-3-1,-2-4-7,1-6 0,1-6-12,-2-6-1,1-4-6,3-5-1,-4-7-26,4 0-57,-4-7-85,3 0-78,3-7-2,0-14-212</inkml:trace>
  <inkml:trace contextRef="#ctx0" brushRef="#br0" timeOffset="66376.6627">7102 6336 717,'0'0'164,"0"0"-26,5-78 45,5 60-68,1 2-41,9 4-50,4-1-13,3 2-5,3 5-3,-7 6 1,0 0-2,-10 3 2,-6 16-2,-7 6 3,0 4 10,-17 6-2,-13-1-6,-1-4-7,4-5 0,6-8-9,10-5-13,11-6-13,0-1 3,0-2 11,11 2 16,7-2 5,9 3 2,4-3-1,2 8 0,-3 2-1,-5 0 0,-7 3 1,-10 1 3,-4-1 16,-4-1 8,-4 1 9,-19-1 10,-11-1-1,-9-1-9,1-3-12,3-4-20,9-5-5,8-1-4,9 0-75,13-11-100,0-12-201</inkml:trace>
  <inkml:trace contextRef="#ctx0" brushRef="#br0" timeOffset="66568.0645">7650 6278 1291,'0'0'68,"0"0"-68,0 0 58,93 0-4,-45 0-22,5 0-23,6 0-5,2 0-4,4 0-31,0-1-69,-13-13-202,-19 0-222</inkml:trace>
  <inkml:trace contextRef="#ctx0" brushRef="#br0" timeOffset="66815.9038">8091 6171 1136,'0'0'89,"0"0"-36,0 0 58,0 0-94,0 0-12,0 0 11,61 39 2,-38-24 2,3 1 2,-11-2 0,-3-3 5,-9 1 2,-3 1 5,0 3 19,-12 3-10,-9 2-9,-5 2-22,0 1-12,0-5-12,9 1-97,8-11-69,9-9-230,6 0-553</inkml:trace>
  <inkml:trace contextRef="#ctx0" brushRef="#br0" timeOffset="67026.0823">8525 6152 1335,'0'0'49,"0"0"14,0 0 53,0 0-91,0 0-20,0 0 38,-21 109-13,6-66-21,3-4-5,-2-5-4,9-8-8,-2-6-60,6-6-35,1-9-85,0-5-126,5 0-101</inkml:trace>
  <inkml:trace contextRef="#ctx0" brushRef="#br0" timeOffset="67214.9627">8580 6171 593,'0'0'501,"0"0"-417,18-79 122,-9 62-76,7 9-78,-5 3-30,8 5 1,-4 0 8,-2 8-8,7 11-1,-7 8 1,-1 3-10,-1 2-8,-1-2-5,-2-1-28,1 0-86,-4-4-59,-2-9-262</inkml:trace>
  <inkml:trace contextRef="#ctx0" brushRef="#br0" timeOffset="67364.0156">8583 6280 1315,'0'0'166,"0"0"-160,0 0 76,0 0-24,0 0-58,0 0-32,98-38-45,-42 21-129,-4-3-288</inkml:trace>
  <inkml:trace contextRef="#ctx0" brushRef="#br0" timeOffset="67853.0435">9086 5693 1206,'0'0'98,"0"0"-95,0 0 33,0 0-6,86-44-25,-56 48-2,-6 14 1,-6 4-6,-9 4 4,-9 0-4,0 0 4,-7 4-2,-8-1 8,0 2-6,7-1 0,5-1-2,3-5 0,0-7-1,0-3 0,3-9 0,9-4 1,1-1 0,4 0 1,2 0 2,-7-3 0,3 0-2,-9 1-1,-3 2 1,-1 0-1,-2 2 0,0 20 9,0 7 14,0 15 1,0-1 6,0 9 2,0 0-9,0 2-4,-2-1 12,-1-5 5,0-4 8,0-7 3,0-7-3,-1-4-11,1-7-10,3-6-8,0-8-8,0-2-5,0-3-2,-7 0-34,-6 0-104,-17-4-251</inkml:trace>
  <inkml:trace contextRef="#ctx0" brushRef="#br0" timeOffset="68421.9744">9962 6029 1086,'0'0'118,"0"0"-69,0 0 89,0 0-76,93-8-55,-12 1 49,24-4-22,12-5-28,-5 0-2,0-4-4,-12 0-58,-18 0-95,-21 3-44,-22 1-44,-20 2-287</inkml:trace>
  <inkml:trace contextRef="#ctx0" brushRef="#br0" timeOffset="68654.0453">10792 5774 1010,'0'0'104,"0"0"83,0 0 9,0 0-156,0 0-36,0 0 0,42 48 21,4-18-1,4-1-1,9 0-8,5-5 2,-7-5 65,-7-5-38,-18 0-37,-19-5 2,-10-2-9,-3 7 1,-16 1 0,-23 12-1,-13-1-45,-6 6-81,-2-1-121,5-4-315</inkml:trace>
  <inkml:trace contextRef="#ctx0" brushRef="#br0" timeOffset="69126.715">12173 5559 1270,'0'0'131,"0"0"-81,0 0 133,0 0-90,0 0-71,0 0-20,7-5 4,4 32-6,4 12 15,-3 4-1,-5-2-9,3 1 1,-3-6-6,-4-2-22,0-8-65,0-4-76,3-9-79,-3-13-125,-3 0-345</inkml:trace>
  <inkml:trace contextRef="#ctx0" brushRef="#br0" timeOffset="69441.4077">12245 5593 949,'0'0'113,"0"0"-23,6-82 97,17 65-112,11 5-57,0 6-9,0 6 0,-6 2-3,-5 18-4,-14 5 3,-9 6-1,0 3-3,-14-1 3,-9 2-3,5-9 2,4-4-3,9-5-3,5-3 3,0-3-3,11 1 0,7 0 2,3-3 1,0 3 0,-2-2 5,-4-2-2,-3 1 15,-9-5-1,-3 2-14,0 2 5,-3 3 0,-23 1-6,-8 0-2,-4-5-28,-1-7-140,12-9-181</inkml:trace>
  <inkml:trace contextRef="#ctx0" brushRef="#br0" timeOffset="69607.1641">12820 5404 1527,'0'0'111,"0"0"-73,0 0 106,0 0-124,0 0-20,0 0-26,5 52-41,0 1-96,-3 6-158,-2-1-328</inkml:trace>
  <inkml:trace contextRef="#ctx0" brushRef="#br0" timeOffset="69733.6824">12883 5911 1221,'0'0'36,"0"0"81,0 0 24,0 0-103,0 0-35,0 0-3,33 6-90,2-32-181,9-16-436</inkml:trace>
  <inkml:trace contextRef="#ctx0" brushRef="#br0" timeOffset="70071.8246">14226 5570 1178,'0'0'343,"87"-23"-327,-18 7 4,15 5 26,4-1-32,-8 2 3,-11 4-9,-20 1-7,-16 2-1,-18 3 2,-3-2-2,3-1 1,0-1 0,8-1 2,9-3 4,4 4 2,0 1 1,-3 1-2,-4 2 2,-7 0 5,-6 0 5,-6 0-2,-4 0-5,-5 0-1,-1 0-9,0 0-1,0-3-2,0 3-42,-7 0-57,-23 0-111,-7 0-373</inkml:trace>
  <inkml:trace contextRef="#ctx0" brushRef="#br0" timeOffset="72646.0672">4265 8562 788,'0'0'58,"0"0"-5,0 0 115,0 0-78,0 0-65,0 0 14,0 0-20,-15-19-13,21 13-2,3 3-2,3 2 1,1-1 1,-2 2 2,-2 0-1,1 0-3,-7 0 0,3 0 1,-3 0-1,0 3 0,3 6-2,0 2 5,0 2-4,0 2 9,-3-4-3,2 2-2,3-4-3,1-2-1,-1-3 2,1-4-2,1 0 6,-1 0 8,-3 0 17,0-3 16,-2 0-12,-3-2-4,-1 3-10,0 2 1,0 0-10,0 0-5,0 0-3,0 0-2,0 0 0,0 0-2,0 0-1,0 0 0,0-3-1,0-1 0,0 1-6,0 1 7,0 2 0,0-2 0,0 2 2,0 0-2,0 0-4,0-3-3,-5 0-8,2 3 15,-3-3 0,3 3 0,3-1 4,0-2-1,0 3 0,0 0 1,0-2 0,0 0-2,0-1 1,0-1-3,6 1-2,4 3 1,1 0-2,1 4-5,-3 10 6,1 2-1,-2 4 3,-5 0 1,0 2 1,-3-5-2,0-1 2,0-5 1,0-5-2,0-3-1,0-3 0,0 0-3,0 0 2,4 0 1,5 0 1,3 0 1,3 0-1,0 1-1,4 4 0,-5 3 1,2-2 0,-4 4 0,-6 0 2,-2 0 2,-4 4 8,0-5-4,0 5 2,-13-1 7,-9 2-7,-1-5-2,-2-1-9,1-7-39,5-2-25,5-11-123,8-17-181,6-8-550</inkml:trace>
  <inkml:trace contextRef="#ctx0" brushRef="#br0" timeOffset="72871.0208">4618 8557 1126,'0'0'51,"0"0"18,0 0 87,0 0-105,-86 3-25,65 29-18,2 8 14,-1 1 6,10-4-11,10-6 1,0-4-7,4-4-5,19-6-6,5-4 0,12-9-1,8-4-40,4 0-61,0-17-198,-7-9-245</inkml:trace>
  <inkml:trace contextRef="#ctx0" brushRef="#br0" timeOffset="73185.1323">4681 8431 540,'-109'0'550,"-4"0"-534,1 20 70,2 15 90,14 16-62,14 18-52,21 10-18,28 7-19,30 0-15,15-10-4,48-6-6,25-11-2,25-15-5,14-16-12,12-14-17,1-14-5,-4 0 4,-5-30 25,-10-9 12,-17-11 2,-23-7 7,-23-9-3,-23-9 20,-22-7-9,-10 2-17,-10 12-3,-16 17-13,-10 21 11,-6 21-33,-5 9-66,6 0-103,7 0-195</inkml:trace>
  <inkml:trace contextRef="#ctx0" brushRef="#br0" timeOffset="73935.926">6626 7853 1074,'0'0'20,"0"0"-11,0 0 36,0 0 57,-94-13-70,70 33-19,5 6 4,4 11-4,3 5-6,9 5-1,3-1 3,17-4-9,19-9-3,17-3 3,5 1 0,0-1 4,-7 6-3,-15 10 1,-23 9 2,-13 3 3,-22 4 8,-20-7-5,-4-9-3,4-13-4,12-5 1,7-12-4,7-10 0,6-2 0,-2-4 6,3 0 4,2-4 7,-3 2 2,6 0 17,4 2 15,-3 0-31,3 12-20,-3 14-10,3 13 10,0 5 9,0 5 2,0-3 3,0 4 0,7-5 0,6-5-13,3-7-1,11-6-4,1-10-45,11-12-50,3-5-154,-2-22-239</inkml:trace>
  <inkml:trace contextRef="#ctx0" brushRef="#br0" timeOffset="74528.6857">7870 8040 1058,'0'0'251,"0"0"-223,0 0 139,0 0 12,0 0-75,0 0-23,0-9-26,0 9-17,0-2-8,0 2-4,0-1 1,0 1-24,0-3-3,0 3 0,0 0 0,0 0 0,0 0 0,0 0 0,0 0 0,0 0 0,0 0 0,0-3 0,0 3 0,0 0 0,0 0 0,3-2 0,0 2 0,0 0 0,-1 0 0,2 0 0,-4 0 0,3 0 0,-3 0 0,0 0 0,0 0 0,0 0 0,0 0 0,0 0 0,0 0 0,0 0 0,0 0 0,0 0 0,0 0 0,0 0 0,0 0 0,0 0 0,0 0 0,0 0 0,0 0 0,0 0-6,0 0-8,0 0-19,-3-5-11,-1 2-17,4 0-143,-2-3-146,2-6-296</inkml:trace>
  <inkml:trace contextRef="#ctx0" brushRef="#br0" timeOffset="74995.0365">7906 7793 1106,'0'0'64,"0"0"46,0 0 99,0 0-144,-88-8-41,85 22-5,3 6-6,6 4-3,16 3 6,11 8-5,2 0 2,5 6-4,-5 3 1,-12 5 7,-10 5-13,-10 3 5,-3-2-7,-9-6 6,-10-9-6,-2-8 0,3-8-2,-3-7 4,5-5-3,4-4 1,1-8-2,4 0 4,4 0 2,0 0-6,-1-7-1,2-1 1,-1 1-4,3 2 4,0 0 1,0 4-1,0 1 5,0 0-1,0 0 0,0 0-4,0 0 2,0 0-1,0 0-1,0 0-3,0 0-6,0 0-26,0 0-31,0 0-17,0-4-25,5-6-50,9-7-126,0-6-316</inkml:trace>
  <inkml:trace contextRef="#ctx0" brushRef="#br0" timeOffset="75548.1929">7970 8104 878,'0'0'183,"0"0"-143,0 0 217,0 0-121,0 0-73,0 0 2,-9-43-16,9 43-18,0 0-7,0 0-3,0 0-7,0 3-9,0 20-2,0 14-1,6 15 23,0 4-9,-3 2-9,0-7-3,-1-10 2,-2-6-5,0-11 0,0-4-1,0-8 1,0-7 1,0-5-1,0 0-1,0-1 10,0-25 2,0-15-12,0-17-1,0-9-4,0-5-7,13 5 5,4 11 6,4 13 0,2 11 1,0 9 0,-1 9 0,-6 6 1,0 3 1,4 5-2,2 5 0,5 14 2,-4 10 2,2 4 1,-1 6-3,-8 7 9,-4 0-5,-6-2 1,-1 2-4,2-10-3,-4-5 0,0-5 0,0-9 0,-3-4-17,3-3-47,-3-8-94,0-2-31,0 0-128,-3-15-256</inkml:trace>
  <inkml:trace contextRef="#ctx0" brushRef="#br0" timeOffset="75692.7196">8073 8263 1082,'0'0'181,"0"0"-114,0 0 38,0 0-72,0 0-31,0 0-2,115-30-30,-66 20-110,-7-3-211</inkml:trace>
  <inkml:trace contextRef="#ctx0" brushRef="#br0" timeOffset="76627.7133">8744 8124 1067,'0'0'103,"0"0"28,0 0 34,0 0-94,81-4-35,-23-5 3,3 2-24,-3 3-10,-1-1-5,-2-3-4,-4-1-22,-2-2-59,-13-2-139,-14 4-171</inkml:trace>
  <inkml:trace contextRef="#ctx0" brushRef="#br0" timeOffset="76891.2243">9104 7952 1225,'0'0'91,"0"0"48,0 0 55,0 0-149,0 0-45,0 0 1,19 29-1,20-12 0,4-3 2,2-4 0,-6 0-1,-4-3 1,-13-1 0,-5-2 21,-11-2 23,-6-2-32,0 7 13,-2 6-13,-19 6-3,-7 6-4,-1 0-7,3 5-30,9-6-98,12-8-114,5-12-268</inkml:trace>
  <inkml:trace contextRef="#ctx0" brushRef="#br0" timeOffset="77108.4833">9697 7824 1222,'0'0'282,"0"0"-274,0 0 162,0 0-97,0 0-65,0 0 1,14 39 15,-7-5 1,-1 5-16,0 0-3,-6-2-6,3-2-7,-2-7-62,2-3-76,2-10-78,1-10-172,-3-5-358</inkml:trace>
  <inkml:trace contextRef="#ctx0" brushRef="#br0" timeOffset="77461.2937">9763 7781 1105,'0'0'46,"0"0"55,0 0 33,0 0-111,88-41-11,-63 41-7,-5 0-5,-7 0 0,-7 12-7,-6 4 1,0 6 6,-12-2 17,-4 0-3,0 0-4,8-3-2,5-1-8,3-2-3,0-3 2,6 3-1,10-4 0,5 3 2,-2 3 0,4 1 2,-3 0 7,-4 0 26,-7 0 5,-5-4 3,-4-1 17,0 4-5,-23-1-1,-3 1-22,-4 1-25,-3-4-7,8-4-41,6-9-99,8 0-139,11-14-434</inkml:trace>
  <inkml:trace contextRef="#ctx0" brushRef="#br0" timeOffset="77620.4492">10285 7975 1450,'0'0'138,"0"0"-109,0 0 80,0 0-83,-3 75 14,-15-30-40,-5 4 0,-3 1-110,-1-4-127,5-14-270</inkml:trace>
  <inkml:trace contextRef="#ctx0" brushRef="#br0" timeOffset="78144.4859">10843 7524 1638,'0'0'57,"0"0"14,0 0 57,0 0-54,0 0-30,0 0-9,7-14-35,-7 14 0,1-2 0,-1 2 0,4-1 0,-4 1 0,0 0 0,0 0 0,0 0 0,0 0 0,0 0 0,0-1 0,3 1 0,-3 0 0,3 0 0,-3 0 0,0 0 0,3 0 0,-3 0 0,0 0 0,0 0 0,3 0 0,-3 0 0,4 1 0,-4 0 0,0 1 0,0-2 0,0 4 0,0-3 0,0 4 0,0 4 0,-7 11 0,1 10 0,-2 6 0,-1 3 0,2 2 0,1-4 0,0-5 0,-3-3 0,0-3 0,3-6-16,0-9-29,4-4-48,2-7-95,0-1-104,0-26-120</inkml:trace>
  <inkml:trace contextRef="#ctx0" brushRef="#br0" timeOffset="78503.5123">10858 7525 749,'0'0'386,"0"0"-302,0 0 155,0 0-99,0 0-107,0 0-26,38-50-1,-12 50-3,-7 6-3,-5 12 3,-7 3-3,-7 5 2,0 4 3,-13 0 0,-4-5-5,4-4 7,10-5-7,3-2-3,0-1-8,19 0-3,11 0 0,6 3 5,-5-1 5,-4-1 3,-9 1 2,-6-3-1,-7-2 3,-5 1 10,0 2 18,-23 0 10,-8 0 2,-8 1-23,0-4-10,7-5-10,12-2-7,6-3-64,14 0-73,0-15-158,29-8-376</inkml:trace>
  <inkml:trace contextRef="#ctx0" brushRef="#br0" timeOffset="78691.8738">11523 7638 439,'0'0'985,"0"0"-973,0 0 44,0 0 37,100-7-36,-45 7-11,8-3-23,6-4-17,5-6-6,-3-3-11,1-6-105,-20-2-109,-13 0-169,-26 1-378</inkml:trace>
  <inkml:trace contextRef="#ctx0" brushRef="#br0" timeOffset="78932.7407">11946 7417 1094,'0'0'117,"0"0"-35,0 0 6,0 0-52,0 0 28,0 0-34,78 67 1,-33-51 0,-3-4-2,-5 0 1,-13-4 10,-13-1-3,-6-1 0,-5-2-9,0 6 0,0 7-8,-16 6 8,-17 3-9,-4 6-17,-8 1-2,5 1-56,4-6-112,12-9-104,14-12-319</inkml:trace>
  <inkml:trace contextRef="#ctx0" brushRef="#br0" timeOffset="79471.8988">12953 7140 1357,'0'0'285,"0"0"-237,0 0 124,0 0-69,0 0-44,0 0-36,2-20-23,-2 17 0,0 3 0,0-4 0,1 4 0,-1-1 0,0-1 0,0 2 0,0 0 0,0 0 0,0 0 0,0-1 0,0-1 0,0-2 0,0-1 0,0-3 0,0 2 0,0 1 0,0 4 0,0 1 0,0 0 0,0 0 0,0 0 0,0 0 0,0 0 0,-5 6 0,0 8 0,-1 5 0,-8 4 0,7 3 0,-2 1 0,3 4 0,2-1 0,-2 4 0,6 3 0,0-2 0,0-1 0,0-4 0,0-7 0,0-4 0,0-7 0,0-4 0,0-4-65,0-2-52,0-2-70,0-2-113,0-19-389</inkml:trace>
  <inkml:trace contextRef="#ctx0" brushRef="#br0" timeOffset="79718.2794">12934 7170 1280,'0'0'32,"0"0"117,61-77 2,-28 62-88,-5 5-25,-3 6-5,1 4-9,-5 0-14,-5 20 3,0 8 5,-3 4-7,-4 3 3,-2 2 2,-4-4-8,3 0-4,-2-4-4,4-5-3,-6 1-53,5-8-86,-4-5-92,0-11-213</inkml:trace>
  <inkml:trace contextRef="#ctx0" brushRef="#br0" timeOffset="79863.5578">13010 7288 468,'0'0'901,"0"0"-884,0 0 82,0 0-18,0 0-75,82-31-6,-17 19-36,3-5-137,-7-4-232</inkml:trace>
  <inkml:trace contextRef="#ctx0" brushRef="#br0" timeOffset="80325.9195">13573 6856 1098,'0'0'57,"0"0"-6,0 0 143,0 0-117,80-60-53,-50 60-13,-4 0 1,-6 9-7,-10 13-4,-10 4 0,0 10 11,-20 3 11,-3 5 3,1-3-1,4-4-10,10-3-8,7-5-7,1-3-1,0-6 1,9-9-10,2-2 6,-1-5 3,-7-2 1,0-2 2,-3 0 6,0 0 4,0 5 1,0 4-3,0 11-8,6 10 12,-2 6-5,3 7-8,5 3 1,5 8 1,-2 1 17,5-2 26,-4-4-18,-5-9 9,-3-8-9,-4-7-5,-3-8-5,-1-6-17,0-6 4,-13 0-5,-18-5-33,-15 0-104,-5 0-128,-13-18-362</inkml:trace>
  <inkml:trace contextRef="#ctx0" brushRef="#br0" timeOffset="81473.9984">4845 3109 679,'0'0'583,"0"0"-547,0 0 133,0 0-28,0 0-110,0 0-23,-9 57 13,9-18-9,0-2-5,6 1-7,0-4-7,-3-4-80,-2-7-69,3-9-117,-4-14-131</inkml:trace>
  <inkml:trace contextRef="#ctx0" brushRef="#br0" timeOffset="81634.0178">4872 3207 753,'0'0'395,"0"0"-288,0 0 100,0 0-93,0 0-88,0 0-20,52-16 7,-19 32 8,3 3-18,1-3-3,-1 1-51,-6-4-87,-2-5-132,-10-8-167</inkml:trace>
  <inkml:trace contextRef="#ctx0" brushRef="#br0" timeOffset="81788.6999">5170 3141 621,'0'0'512,"0"0"-350,0 0 81,0 0-128,0 0-90,0 0-25,-16 13-6,16 16 6,0 7-4,0-3-3,0-1-110,0-7-121,13-11-177</inkml:trace>
  <inkml:trace contextRef="#ctx0" brushRef="#br0" timeOffset="82036.3769">5415 3087 1062,'0'0'100,"0"0"-49,0 0 100,0 0-99,0 0-36,-57 76-4,78-57-4,3-8 2,6-6-3,-3-5 4,-5 0 9,-10-2 21,-4-11 13,-8-4 17,0-5-51,0-2-20,-4-2-19,-3 3-93,7 4-70,0 6-177,0 4-249</inkml:trace>
  <inkml:trace contextRef="#ctx0" brushRef="#br0" timeOffset="82321.5742">5579 2981 794,'0'0'270,"0"0"-130,0 0 10,0 0-89,0 0-41,0 0 12,49 37 22,-35-12-25,-1-1-7,-4-2-3,-3-8-13,0-4-4,-6-5 1,4-5-1,-4 0 4,0 0 25,5-1 51,-2-18-3,6-5-53,0 0-22,1 5-1,-4 9-1,-2 10-2,2 0-3,5 4-11,-2 16 4,0 8-2,-3 6-52,-6 1-69,0-1-90,6-10-254</inkml:trace>
  <inkml:trace contextRef="#ctx0" brushRef="#br0" timeOffset="82847.4417">6525 2702 141,'0'0'1346,"0"0"-1289,0 0 104,0 0 3,0 0-97,0 0-17,4 0-6,-4 0-27,0 0-17,0 0 0,0-1 0,0-1 0,0 0 0,0 2 0,0 0 0,0 0 0,0 0 0,0 0 0,0-1 0,0 1 0,0 0 0,0 0 0,0-2 0,0 2 0,3 0 0,-3 0 0,3 0 0,-3 0 0,3 0 0,0 0 0,-3 0 0,3 0 0,-3 0 0,0 0 0,0 0 0,0 0 0,0 0 0,0 0 0,0 0 0,0 5-29,0 1 5,0 1 1,0-1-18,0 0-37,-3 2-33,3-2-51,0-1-15,0-2-106,9 1-35,9-2-66</inkml:trace>
  <inkml:trace contextRef="#ctx0" brushRef="#br0" timeOffset="82909.8145">6525 2702 645</inkml:trace>
  <inkml:trace contextRef="#ctx0" brushRef="#br0" timeOffset="83088.0606">6525 2702 645,'95'42'246,"-95"-51"-32,0 0 46,0 2-78,0 0-57,0 2-22,0 3-29,0 1-19,0 1-21,0 0-14,0 0-14,0 0-6,0 0 0,0 3-9,9 20 2,0 10 7,1 7 2,4 3-1,-2-1-1,1-1-1,4-5-11,2-4-71,-4-6-54,6-10-87,-8-8-172,-10-8-279</inkml:trace>
  <inkml:trace contextRef="#ctx0" brushRef="#br0" timeOffset="83453.5258">6656 2880 1213,'0'0'68,"0"0"43,0 0-31,0 0-68,103-58-9,-48 55 1,0 3-2,-7 6 0,-5 16 1,-10 0-3,-15 0-1,-3-4-1,-13-1-10,-2-2-12,0-3 10,-12-3 0,1-7-24,4-2-7,7-1 16,0-20-4,0-10-51,17-5 71,3 0 13,-1 10 13,2 2 13,-3 7 14,-5 7 15,1 3-9,-2 7-1,4 0-6,-2 8-8,2 14-9,-4 6 4,-1 1-15,-1 3-6,-4-1-5,-6-5-12,3-2-69,-3-7-101,0-12-131</inkml:trace>
  <inkml:trace contextRef="#ctx0" brushRef="#br0" timeOffset="83596.8218">7197 2564 627,'0'0'776,"0"0"-766,0 0 52,0 0-47,0 0-15,0 0-163,-4 14-29,31 5-265</inkml:trace>
  <inkml:trace contextRef="#ctx0" brushRef="#br0" timeOffset="83835.9297">7421 2694 414,'0'0'565,"0"0"-551,0 0 138,0 0 7,33 80-68,-21-58-20,4-3-11,-2-4-18,-1-3-8,-1-7-9,-8-3 10,4-2-6,-2 0 11,5-17 26,7-9-14,1-3-31,-3-2-21,-4 4-6,3 7-50,3 8-75,6 5-73,4 4-245,8 3-247</inkml:trace>
  <inkml:trace contextRef="#ctx0" brushRef="#br0" timeOffset="83986.0166">7851 2684 929,'0'0'339,"0"0"-190,0 0 12,0 0-80,0 0-62,0 0-19,9 49 8,-5-27-7,2 2-1,-3-3-29,-3-2-95,0-6-152,0-9-238</inkml:trace>
  <inkml:trace contextRef="#ctx0" brushRef="#br0" timeOffset="84119.2832">7827 2562 1162,'0'0'158,"0"0"-73,0 0 37,0 0-122,0 0-66,0 0-9,69 55-95,-25-32-219</inkml:trace>
  <inkml:trace contextRef="#ctx0" brushRef="#br0" timeOffset="84632.1956">8353 2704 922,'0'0'209,"0"0"-107,0 0 103,0 0-136,-28-80-35,10 68-5,0 3-22,-1 9-7,1 0 0,3 0-8,2 14 4,6-1-18,7 0-10,0-1-8,3 0-17,17-2 24,3-5 17,6 0-3,1-4-11,-2-1-25,-2 0-16,-3-3 12,0-8 7,-3 0-15,-1 1 45,-3 3 22,-7 7 2,0 0 4,0 0 8,0 0 7,3 0 7,2 0 2,5 0-17,3 0-5,5 0-5,0-6 2,7-13-5,-10-3-1,-6-6 1,-5-9 32,-9-4 109,-4 0 4,0 5-28,0 9 19,0 10-5,-1 9-38,-1 7-26,1 1-33,1 3-28,0 25-6,0 19-5,0 17 5,11 7 5,2-1-5,-1-3-12,1 0-94,0-5-135,-3-10-450</inkml:trace>
  <inkml:trace contextRef="#ctx0" brushRef="#br0" timeOffset="86589.5668">15125 6694 238,'0'0'145,"0"0"13,0 0 45,0 0-9,0 0-54,0 0 18,0 0-25,0-1-34,0 1-32,0 0-15,0 0-18,0 20-19,-10 7-6,1 7 5,-1 5 3,4 1 0,1 2 3,-1-1-3,1 1-4,0-3 2,0-3-7,2-7-3,0-4-1,-2-6-4,4-8-15,1-8-71,0-3-72,0-13-122,6-24-114</inkml:trace>
  <inkml:trace contextRef="#ctx0" brushRef="#br0" timeOffset="86821.6223">15143 6774 690,'0'0'269,"0"0"-142,34-75 68,-14 58-11,3 2-95,3 4-12,-4 3-17,0 5-10,-2 3-18,-1 0-17,2 17-3,-2 8-1,0 9-3,-8 4 6,-3 0-8,-5 1-1,-3-3-2,0-4-3,0-2-2,0-6-50,0-4-53,0-7-62,0-10-130,0-3-234</inkml:trace>
  <inkml:trace contextRef="#ctx0" brushRef="#br0" timeOffset="86980.2913">15214 6934 1137,'0'0'89,"0"0"-31,0 0 17,103-23-67,-45 15-8,4 0-38,-13-1-149,-10 1-164</inkml:trace>
  <inkml:trace contextRef="#ctx0" brushRef="#br0" timeOffset="87176.0842">15820 6933 1514,'0'0'25,"0"0"11,0 0 63,-46 101-77,38-61-12,4-4-10,4-3-31,0-13-99,0-10-96,16-10-263</inkml:trace>
  <inkml:trace contextRef="#ctx0" brushRef="#br0" timeOffset="87392.9203">16372 6618 1176,'0'0'408,"0"0"-400,0 0 169,0 0-96,0 0-71,0 0-10,-7 100 6,7-61 1,0-3-6,2-4-1,0-2-36,2-7-76,-1-12-72,5-8-130,10-3-226</inkml:trace>
  <inkml:trace contextRef="#ctx0" brushRef="#br0" timeOffset="87707.843">16495 6604 851,'0'0'223,"0"0"-183,0 0 140,0 0-77,89-50-76,-73 50-15,-1 0-2,-5 14-3,-10 5-7,0 1 9,0 1 7,0-1 0,0 2-8,0-1 3,10 1-10,7-2 1,6 4 1,3-2 1,3-2-2,-5-2-2,0-3 1,-7-5-1,-6-6 63,-11-1-25,0-3-19,-11 3 12,-18 0 17,-12 1 0,0-4-30,6 0-18,11 0-51,12-20-82,12-11-133,0-7-448</inkml:trace>
  <inkml:trace contextRef="#ctx0" brushRef="#br0" timeOffset="88120.2745">17849 6394 1625,'0'0'91,"0"0"-8,0 0 47,0 0-58,0 0-34,0 0-30,0 0-8,0 0 0,0 0 0,0 0 0,0 0 0,0 0 0,0 0 0,0 0 0,0 1 0,0-1 0,0 0 0,0 0 0,0 1 0,2-1 0,0 0 0,-1 0 0,1 0 0,-1 0 0,1 0 0,-2 0 0,1 0 0,-1 0 0,0 0 0,2 0 0,-1 0 0,1 0 0,-1 0 0,-1 12-52,0 0-189,0 1-300</inkml:trace>
  <inkml:trace contextRef="#ctx0" brushRef="#br0" timeOffset="88779.8929">18006 6476 870,'0'0'76,"0"0"-58,0 0 122,0 0-78,0 0 8,27-73 9,-27 64 8,-5-3-40,-7 4 8,-11 1 2,0 7-12,-7 0-28,-5 3 12,-1 23-12,-3 6-5,5 9 1,4 1-7,11-2-3,15-3 3,4-1-4,12-4-1,23-6-2,10-12-1,12-6-4,15-8-15,5-2-34,3-18-35,4-5-74,-10 0-72,-11-5-9,-16 2 20,-18 1 164,-14 5 61,-15 3 30,0 5 158,-13 8-33,-12-1-1,-8 7-26,-2 0-83,0 4-7,0 13 3,8 5-12,8 1-7,12 0-13,7-3-8,0-4-1,20-5-17,8-8-40,9-3-6,-2-1-10,-3-14 7,-6-3 42,-12-2 24,-7 1 1,-2 2 44,-4 1 62,-1 7-17,0 6-17,0 3-3,2 0-21,-1 0-49,5 12-2,0 4-22,5-1 17,-1-2-53,5-5-72,2-5-74,3-3-90,3-2-399</inkml:trace>
  <inkml:trace contextRef="#ctx0" brushRef="#br0" timeOffset="89065.8005">18611 6440 773,'0'0'293,"0"0"-226,0 0 156,0 0-165,0 0-58,0 0 0,0 56 10,6-40-2,-3-6-4,3-3-4,-2-5 4,2-2-3,4 0-1,3-5 9,2-10 17,2-5 26,1 0-10,-4 5-2,-4 4-6,-6 8-8,-2 3-11,2 0-15,6 8-5,0 12-26,9 2-15,8 1-47,11-1-60,12-8-5,5-6-110,5-8-381</inkml:trace>
  <inkml:trace contextRef="#ctx0" brushRef="#br0" timeOffset="89419.7072">19189 6367 939,'0'0'67,"0"0"102,0 0 8,-88-40-118,62 54-17,-4 12-23,11 4-7,8 1-10,11-3-2,0-5-2,14-2-7,8-9-29,5-4-10,5-8-24,1 0-7,-1-14-19,4-11-36,-12-7 37,1-8 72,-10-5 25,2-2 98,-4 8 40,-6 12 26,-3 11-16,-2 10-40,-2 6 19,0 0-61,0 15-55,0 12-11,1 9-12,1 7 12,1-4 0,-2 0-7,2-5-56,2-7-57,5-10-75,3-11-144,13-6-262</inkml:trace>
  <inkml:trace contextRef="#ctx0" brushRef="#br0" timeOffset="89567.5492">19630 6257 1192,'0'0'105,"0"0"-23,0 0-26,-3 84-18,-2-47-20,3-2-18,-1-1-14,0-9-116,-1-5-147,1-9-295</inkml:trace>
  <inkml:trace contextRef="#ctx0" brushRef="#br0" timeOffset="89732.4855">19655 6113 1350,'0'0'143,"0"0"-132,0 0 127,0 0-138,0 0 0,0 0-116,59 53 16,-21-23-140,1-1-115,1 1-415</inkml:trace>
  <inkml:trace contextRef="#ctx0" brushRef="#br0" timeOffset="90402.7841">20119 6320 811,'0'0'167,"0"0"-54,0 0 68,4-76-89,-5 59-36,-10 2-17,-5 7-18,-1 6 1,-3 2-4,1 0-13,0 16-5,3 7-5,5 4 1,5 0 4,6-2 0,0-4 1,0-5-1,17-3-9,5-6-46,5-7-13,8 0 6,-1-16-9,-3-9-9,-2-7 61,-4-4 19,-1-3 21,-2 5 35,-6 7 50,-5 11-22,-4 9 11,-5 7-25,-2 0 21,0 0-70,0 17-21,0 3-12,1 3 8,5-3 4,8-1-62,7-8-17,8-5-35,13-6-74,4 0-42,10-3 5,-6-6 154,-6 1-11,-7-1 82,-6-1 25,-2 3 112,-3-1 12,-2 3-23,-2 1-38,2 1-4,2-1-38,5 4-25,1 0-12,-1 0-2,-4 0 3,-5 0 10,-4 0 14,-5 0-4,2 0 12,5 0-8,3-3-12,4 1 25,2-2-7,-4 1 15,-9 0-21,-5-2 0,-5 5 3,-6 0-7,0 0-11,0 0-13,0 0-3,0 0-3,-6 0-34,-18 8-81,-12 1-31,-1-2-231,-3-3-741</inkml:trace>
  <inkml:trace contextRef="#ctx0" brushRef="#br0" timeOffset="98110.4958">4742 10981 459,'0'0'293,"0"0"-173,0 0 39,0 0 23,0 0-73,0 0-32,0 0-13,6 0-20,-6 0-11,0 0 0,0 0 10,-13 0-5,-9 0-26,-7 3-9,-7 5 0,-4 1 2,0 7 5,10 3 1,0 5-9,14 0 3,13 2-5,3-4-3,13-6 3,17-4-3,6-9 2,7-3 1,3-10 1,6-14 1,-10-8-2,-6-5 5,-15-5 0,-10-8 3,-7-13-1,-4-3 13,0-4-7,0 15 5,0 18 3,-4 17 7,2 17-3,2 3-15,-3 23-10,0 30-19,3 22 19,0 17 1,0 3-1,0-14-3,0-3-83,12-17-57,1-16-113,-1-17-247</inkml:trace>
  <inkml:trace contextRef="#ctx0" brushRef="#br0" timeOffset="98440.6491">4702 10668 172,'-84'-11'1036,"-7"11"-1027,1 37 87,9 26 39,9 29-91,20 14-5,25 9-10,27-3-26,27-15-2,37-21-1,15-17-1,18-19-8,8-22 9,2-18-13,-7-16 7,-6-26 12,-18-14 0,-18-13 11,-16-10 38,-20-12 10,-15-10-23,-7-8-37,-4 10-5,-15 16-15,-5 24-6,0 25-8,-3 24-7,-1 10-54,-5 27-96,-4 9-159,1 4-312</inkml:trace>
  <inkml:trace contextRef="#ctx0" brushRef="#br0" timeOffset="99201.0251">6431 10447 201,'0'0'752,"0"0"-719,0 0 130,0 0-86,0 0-24,0 0 2,0 0-27,-76-61-23,64 61 3,3 11-4,6 7 2,3 6-4,0 10 3,9 12-2,13 7-1,-1 6-2,-6 6 1,-2-1 1,-10-5-1,0-7-1,-3-5-2,-6-10 2,-16-3 1,-5-8 2,2-8 0,8-8 0,7-6-6,7-4 6,3 0 4,0 0 7,0-4-10,0 1-2,0 3-1,0 0-1,0 0-5,0 13-20,0 10 24,0 11 1,0-1 4,0 0 4,0-3 8,10-4-5,10-1 2,8-5 0,8-1-4,1-7-9,5-6-16,7-6-89,-4-6-139,7-25-229</inkml:trace>
  <inkml:trace contextRef="#ctx0" brushRef="#br0" timeOffset="99967.1486">7564 10417 1458,'0'0'85,"0"0"-17,0 0 83,0 0-62,0 0-45,0 0-6,0-12 10,0 10-6,0 2-18,0 0-24,0 0 0,-5-3 0,5 3 0,0 0 0,0 0 0,0 0 0,0 0 0,0 0 0,0-3 0,0 3 0,0 0 0,0-1 0,0-1 0,0-3 0,5 2 0,-2-3 0,0 3 0,-3 0 0,3 3 0,-3 0 0,0 0 0,0 23 0,0 19 0,-3 11-3,-3 4 1,-1-6 2,0-11 0,5-3 0,-1-8 0,0-8-11,3-8-34,0-6-36,0-5-36,0-2-77,15-12-19,6-15-2,4-7-148,-4-2 159,-9 7 204,-9 7 148,-3 5 140,0 4-12,0 5-75,0 2-57,0 3-51,0 3-50,0 0-43,9 6-4,10 14-1,8 4 5,6 2 12,3-1-10,-2-4-1,-1-8 1,-10-3 0,0-10 0,-8 0-1,12-6 7,-4-21 6,9-16 18,-5-9-6,1-15 4,-7 0-18,-6 9 2,-9 19-13,-3 22-2,-3 10-2,0 7-19,0 0-58,8 0-124,11 3-160,9 1-101</inkml:trace>
  <inkml:trace contextRef="#ctx0" brushRef="#br0" timeOffset="100237.7048">8413 10326 783,'0'0'343,"0"0"-217,0 0 51,0 0-113,0 0-43,-60 96 14,50-54-21,10-8-2,0-3-5,13-9-3,17-12-3,3-9 8,6-1-1,-8-20 9,-4-10 27,-9-6-6,-13-5 7,-5-5-21,-3 3-15,-17 7-9,-6 13-12,3 13-25,-3 10-44,-2 4-69,1 16-141,0-2-268</inkml:trace>
  <inkml:trace contextRef="#ctx0" brushRef="#br0" timeOffset="101604.9357">9307 10069 664,'0'0'144,"0"0"-13,0 0 33,0 0-33,0 0-37,0 0-9,0 0-14,0-12-15,0 12-7,0 0-15,0 0-9,0 0-1,0 0-14,0 0 1,0 0 2,0 0-9,0 0 3,0 0 1,0 0-6,4 0 4,-4 0 3,0 0-6,0 0-3,0 0 1,0 0-1,0 0 0,0 0 0,0 0-4,0 0-2,0 0 0,0 0-5,0 0-4,0 0 8,0 0-2,0 0 5,3 3-1,-3 6 5,2 8 9,3 0-7,-2 5 6,-2 2-2,1 3 3,-2 2-7,0 1 5,0 0-7,0-5 1,0-5 2,0-6-3,0-5 1,0-4-3,0-3 2,0-2 0,0 0 2,0 0 2,0-2-4,0-17-37,0-9-198,5-6-143,13 1-303</inkml:trace>
  <inkml:trace contextRef="#ctx0" brushRef="#br0" timeOffset="101789.6982">9402 10115 721,'0'0'327,"0"0"-149,0 0 26,0 0-104,0 0-59,0 0-28,43 11 63,-17 9-31,-1-1-24,-1 1-14,1-3-6,-4 2-1,-3-5-31,1-1-82,1-10-65,0-3-178,3 0-215</inkml:trace>
  <inkml:trace contextRef="#ctx0" brushRef="#br0" timeOffset="101963.9602">9766 10084 755,'0'0'365,"0"0"-229,0 0 129,0 0-174,0 0-18,0 0-73,-39 5 7,26 29-7,-3-1 4,6-1-4,3-1 0,7-6-8,0-1-80,0-7-57,21-8-213,10-9-276</inkml:trace>
  <inkml:trace contextRef="#ctx0" brushRef="#br0" timeOffset="102231.5946">10039 10072 554,'0'0'486,"0"0"-440,0 0 196,0 0-196,-82 4-42,67 16 0,6 2-1,4-1 8,5-4-2,0-2-6,5-5-1,10-9-2,8-1 26,3-4 22,-3-13 6,-4-5 2,-6-2-5,-7 2-26,-6-4-25,0-1-8,0 6-77,0 8-33,2 6-153,10 7-107,4 0-409</inkml:trace>
  <inkml:trace contextRef="#ctx0" brushRef="#br0" timeOffset="102509.9251">10039 10072 312,'100'-73'271,"-100"73"-15,0 0-55,7 4-80,2 9-57,5 4 59,5 6-53,-3-3-28,-2 0-24,-2-1-7,-4-5-4,-2-4-7,-1-6 2,-4-4-1,1 0 4,3 0 17,5-14 28,-1-9 1,3-9-42,3 5 9,-6 8-3,-3 10-7,-4 7 3,3 2-11,1 3-19,4 14-2,7 6 21,-5 3-14,-3-6-35,1 3-23,4-6-91,-1-11-135,5-6-196</inkml:trace>
  <inkml:trace contextRef="#ctx0" brushRef="#br0" timeOffset="102708.603">10601 9832 1082,'0'0'78,"0"0"189,0 0-127,0 0-59,0 0-81,0 0-6,-10 3 6,10 26 19,0 1-4,7 4-7,2-1-7,0 0-1,3-4-12,0 1-94,0-8-80,1-8-237</inkml:trace>
  <inkml:trace contextRef="#ctx0" brushRef="#br0" timeOffset="103110.1891">10679 9892 1072,'0'0'17,"0"0"133,0 0-74,0 0-75,0 0 2,78 5 5,-46 8-8,-2 1-2,-12 1 2,0-3 0,-9 4 0,-6-2 1,-3-1-1,0-4 0,0 2-11,0-6-41,0-4-68,0-1 14,0-3 65,10-15-45,5-8 56,6 1 30,-4 1 21,2 7 42,-6 2 35,-4 6 2,1 4-3,3 2-33,-4 3-17,1 0-9,-4 8-5,1 9 1,-3 2 12,-1 1-24,-1-1-14,-1-4-8,-1 1 0,0-5-27,4 0-79,-1-11-170,3 0-101</inkml:trace>
  <inkml:trace contextRef="#ctx0" brushRef="#br0" timeOffset="103238.5817">11077 9673 1111,'0'0'140,"0"0"68,0 0-85,0 0-123,0 0-16,0 0-148,-34 7-55,50 9-336</inkml:trace>
  <inkml:trace contextRef="#ctx0" brushRef="#br0" timeOffset="103478.5656">11224 9772 879,'0'0'230,"0"0"-191,0 0 93,0 0 2,11 86-70,-2-56-32,-2-7-8,1 0-15,4-6-8,-6-7 1,0-7 1,0-3 0,0 0-3,4-11 31,-1-11-3,9-7-28,-8-2-12,1-2-69,1 10-117,0 4-52,1 9-84,2 3-49</inkml:trace>
  <inkml:trace contextRef="#ctx0" brushRef="#br0" timeOffset="103629.0748">11487 9745 581,'0'0'164,"0"0"132,0 0-65,0 0-102,0 0-52,0 0-49,14 38 73,-7-13-58,-4 5-20,-3 0-19,0-4-3,0-1-2,0-5-43,0-3-89,0-9-192,0-8-237</inkml:trace>
  <inkml:trace contextRef="#ctx0" brushRef="#br0" timeOffset="103764.8961">11501 9610 1173,'0'0'65,"0"0"144,0 0-127,0 0-82,0 0-79,0 0-24,24 63-111,10-37-216</inkml:trace>
  <inkml:trace contextRef="#ctx0" brushRef="#br0" timeOffset="104250.4198">11894 9719 903,'0'0'98,"0"0"65,0 0-31,0 0-58,0 0-30,0 0-18,-88-59-9,72 62-16,-2 14 1,6 2-1,6 0-1,6-5-3,0-3 1,0-5 1,15-3-19,9-3-8,0 0 17,4-9-11,-7-11 16,0-4 6,-9-2 5,-1 2 0,-4 4 26,-1 9 22,-6 11 9,3 0-48,7 11-14,1 11 0,11 6 1,-4-5-1,6-2-2,-2-9-18,-2-7 0,2-5-4,-6-4 19,-2-14 5,-4-10 4,-10-9 4,0-9 6,0-10 9,0 0 35,0 14 16,3 11-18,0 20 27,-3 11-42,0 14-41,0 19-22,0 21 22,0 8 6,0 4-6,0 6-50,0-5-74,0-11-163,3-16-482</inkml:trace>
  <inkml:trace contextRef="#ctx0" brushRef="#br0" timeOffset="104760.1906">12549 9372 1347,'0'0'117,"0"0"91,0 0-83,0 0-78,0 0-42,0 0-4,17 25-1,-7 6 14,2 3-7,-2 7-3,4-2-2,-2 0-2,-4-2-28,4-6-72,1-7-107,0-15-159,0-9-255</inkml:trace>
  <inkml:trace contextRef="#ctx0" brushRef="#br0" timeOffset="104926.5817">12615 9419 1299,'0'0'58,"0"0"183,0 0-115,0 0-125,0 0 6,0 0-7,122-17 0,-62 17-58,-8 0-107,-10 0-122,-17 0-208</inkml:trace>
  <inkml:trace contextRef="#ctx0" brushRef="#br0" timeOffset="105067.9871">12725 9554 1056,'0'0'108,"0"0"56,0 0-10,0 0-94,0 0-60,94-17 0,-43 5-89,5 2-158,-3-2-195</inkml:trace>
  <inkml:trace contextRef="#ctx0" brushRef="#br0" timeOffset="105511.3827">13201 9343 1209,'0'0'62,"0"0"134,0 0-127,0 0-52,111-67-12,-61 65 3,-2 2-2,-2 7-6,-7 12-1,-7 7-2,-3 1 2,-5 5-4,-12-1 4,-9 1-4,-3 1 5,0-6 5,-15 0-4,-5-8 3,4-3-1,2-5-1,4-9-2,1-2-8,-4 0 2,-8-12 5,-6-5-1,-6 7 2,2 1 0,0 6 2,6 3-2,7 0 4,5 3-3,6 6-1,7 1-3,0-3 2,8-4 0,14-3 1,11 0 14,3-13 5,-1-5-8,-5-1-2,-13-4-2,-5-3-1,-5 0-6,-1 1-30,-1-1-90,4-2-189,2-2-271</inkml:trace>
  <inkml:trace contextRef="#ctx0" brushRef="#br0" timeOffset="105981.7151">13896 8964 1048,'0'0'70,"0"0"111,0 0-19,0 0-110,0 0-39,0 0-13,63-22-1,-44 41 1,-1-2 2,-6 5-2,-3-3-3,0 1 2,0 0 1,3-1-3,1-5-4,-3-5-35,-1-3-8,5-4-8,-2-2 33,2 0 25,5-10 2,-3-2 0,-6 4 5,-5 1 28,-5 7 30,0 0-2,0 0-38,0 0-25,0 15 1,0 12-1,-2 11 10,-1 11-3,0 2 9,0 4 0,0-2 5,2-5-4,1-3 3,0-4 13,0-4-1,0-7-11,0-7-17,0-6 7,0-11-10,0-3 6,-3-3 2,-7 0-9,-9 0-9,-4-3-172,-4-7-165,2-4-605</inkml:trace>
  <inkml:trace contextRef="#ctx0" brushRef="#br0" timeOffset="112874.1399">16256 9053 1113,'0'0'75,"0"0"56,0 0 31,0 0-82,0 0-46,0 0-24,0 0-10,-20 5 2,10 24-2,1 2 10,-3-1-7,6-7-2,3-9 1,0-5-1,3-5 0,0-4 7,0 0 5,3-21 9,18-9 25,1-16-32,4-2-3,-7 1 2,-3 5 0,-2 9 11,-4 13 8,-4 10-1,0 6-11,-6 4-8,4 0-13,9 6-5,1 21-2,7 9 7,2 6 4,-4 3-3,-2-4-1,-6-4 0,0-3 0,-4-5 0,2-8-21,-1-6-86,-6-10-64,-2-5-63,0 0-24,-16-20-83</inkml:trace>
  <inkml:trace contextRef="#ctx0" brushRef="#br0" timeOffset="113008.29">16324 9121 703,'0'0'227,"0"0"-50,0 0 60,0 0-119,0 0-71,0 0-12,-10-17-34,52 14 8,11 1-9,3-3 0,1 0-90,-3-2-154,-5-6-175</inkml:trace>
  <inkml:trace contextRef="#ctx0" brushRef="#br0" timeOffset="113197.2657">16739 8906 1090,'0'0'137,"0"0"107,0 0-96,0 0-97,0 0-33,0 0-18,-8 30 0,8 7 16,0 2-11,2-2-5,1-1 0,3-6-25,6-5-113,3-8-88,0-10-216</inkml:trace>
  <inkml:trace contextRef="#ctx0" brushRef="#br0" timeOffset="113593.5947">16828 8897 973,'0'0'92,"0"0"93,0 0-21,15-76-87,8 63-44,2 4-4,3 1-12,-3 5-14,-5 3-3,-4 0 0,-7 6-5,-6 14 0,-3 1 4,0 1-1,-3 2 2,-7-2 1,-3-5 0,8-1-1,4-3-5,1-1-9,0 0-11,9 1 17,13-1 4,6 1 4,5-2 5,2 6-5,-3-3 1,-5 1 1,-8-1 0,-8-4 8,-6-3 3,-1 0 11,-4-6 12,0 1-6,-4 4 22,-19 0-18,-7 1-3,-8-4-20,3-3-11,10 0-35,10 0-115,12-17-148,3-12-645</inkml:trace>
  <inkml:trace contextRef="#ctx0" brushRef="#br0" timeOffset="114027.9998">18292 8726 1340,'0'0'157,"0"0"-51,0 0 65,0 0-71,0 0-45,0 0-1,0 0-11,0-2-22,0 0-21,0 2 0,0-1 0,-3-1 0,3 2 0,-4 0 0,4 0 0,0 0 0,0 0 0,0-1 0,0 1 0,0-2 0,0 2 0,0 0 0,0 0 0,0 0 0,0 0 0,0 0 0,0 0 0,0 0 0,4 0 0,-1 0 0,0 3 0,3 7-73,8 0-399,9-8-921</inkml:trace>
  <inkml:trace contextRef="#ctx0" brushRef="#br0" timeOffset="114575.9958">18648 8735 1055,'0'0'78,"0"0"96,0 0-7,0 0-84,0 0-44,0 0-18,-101-19-13,62 38-4,-2 3 4,6 6 14,5 5-8,8-1-7,11 1-1,11 1-6,1-4 0,29-4-1,14-6-8,14-10-68,15-10-16,11 0-87,-3-22-46,-7-3 8,-19 0 2,-21-3 206,-18 2 10,-13 2 135,-3 2 54,-1 2-74,-17 10 5,-4 6-50,-5 4-29,3 0-21,-2 7-10,4 10 16,7 2-11,5 4 0,6-2-7,4-2 2,0-2-10,16-6-3,11-9 1,4-2-19,-4 0 0,-2-2 11,-8-12 10,-9 0 14,-1-3-2,-3 3 12,0-1 3,-2 8 7,1 3-8,-3 4 9,0 0-35,3 0 0,4 1-42,1 9-29,5 7-39,1-7-168,1-4-245</inkml:trace>
  <inkml:trace contextRef="#ctx0" brushRef="#br0" timeOffset="114891.4352">19063 8754 1053,'0'0'76,"0"0"137,0 0-64,0 0-143,0 0 1,0 0-7,12 43 8,-2-24-4,2-4-2,-2-2-1,-2-5 1,0-5 0,0-3-2,1 0 4,0-17 11,4-5-3,-2-3 26,-2-1-5,0 7-2,-5 5 6,-2 9-21,-1 5-6,2 0-10,3 9-33,6 9 7,2 5-39,3 1-31,13-4-82,14-3-116,12-9 130,9-8-262</inkml:trace>
  <inkml:trace contextRef="#ctx0" brushRef="#br0" timeOffset="115408.0033">19585 8702 771,'0'0'138,"0"0"28,0 0 2,0 0-99,0 0-44,-88-31-22,70 48 11,4 5-8,3 4 0,8-1 1,3-1-3,0-8-4,5-1-2,13-6-29,5-6-42,6-3-7,1-3-12,-4-14 0,-7-6 46,-4-11 46,-9-2 11,-1-10 22,-2-1 38,-3 1-7,0 7 26,0 13-1,0 9-2,0 9-13,0 8-11,0 0-42,0 11-21,0 16-12,0 9 12,1 0 1,5 0 1,4-5-2,2-4-4,5-5-57,-2-8-51,1-8-33,2-6 10,1 0 11,4-13 33,-5-8 91,-5-6 52,1-2 6,-13 0 14,1 8 48,-1 4 15,-1 7-4,0 7-48,0 3-35,1 0-40,1 5-8,4 18-14,-3 7 12,1-4 2,-1 4-30,0-5-65,2-5-106,-2-9-150</inkml:trace>
  <inkml:trace contextRef="#ctx0" brushRef="#br0" timeOffset="115566.646">19852 8378 1283,'0'0'35,"0"0"4,0 0 104,0 0-143,0 0-30,0 0-190,9-7 0,13 14-328</inkml:trace>
  <inkml:trace contextRef="#ctx0" brushRef="#br0" timeOffset="117650.312">20089 8451 1044,'0'0'43,"0"0"165,0 0-59,0 0-91,0 0-39,0 0 0,0-3-14,0 3 0,0 0 5,0 0-6,0 0 19,0 0 15,0 0-6,0 0-11,0 0-8,0 0-7,0 0-4,0 0-2,0 0-5,0 0-8,0 0-19,0 0 7,0 0 18,0 0 7,0 0 0,0 0 3,0 0 6,0 0 19,0 0 4,0 0-9,0 0-9,0 0-6,0 0-8,0 0 0,0 0-1,0 0-2,0 0-38,0 0-76,0 0-60,0 3-142,0 7-42</inkml:trace>
  <inkml:trace contextRef="#ctx0" brushRef="#br0" timeOffset="117748.9119">20089 8451 1277</inkml:trace>
  <inkml:trace contextRef="#ctx0" brushRef="#br0" timeOffset="117898.4694">20089 8451 1277,'80'-12'64,"-83"6"147,3 4-24,0 1-126,0 1-32,0 0-28,0 1-1,0 19-7,0 12 7,6 5 7,-1 3-6,0-7 0,-2 0 1,-2-7-2,3-5-15,-1-4-105,3-6-73,4-10-140,9-1-245</inkml:trace>
  <inkml:trace contextRef="#ctx0" brushRef="#br0" timeOffset="118130.3696">20409 8475 495,'0'0'593,"0"0"-511,0 0 100,0 0-113,0 0-56,0 0-6,-71 45 31,47-25-3,8-6-1,7-7-2,6-3-6,3-2-12,0-2 4,0 0-12,0 5-6,12 2 5,16 0-2,11-4-3,12-3-90,5 0-73,2-15-212,-4-6-545</inkml:trace>
  <inkml:trace contextRef="#ctx0" brushRef="#br0" timeOffset="118395.6028">20698 8448 947,'0'0'127,"0"0"-62,0 0 33,0 0-85,0 0-10,0 0 1,20-7 4,-2 7-2,-3 0-5,-3-2 0,-5-7-1,-7-1 11,0-2 10,0 4 31,-11 0-30,-1 8 18,0 0-18,-3 3-16,4 12-5,3 5-1,8 1 0,0-4-16,11 0-68,18-7-108,5-10-139</inkml:trace>
  <inkml:trace contextRef="#ctx0" brushRef="#br0" timeOffset="118721.8385">21043 8388 754,'0'0'202,"0"0"-188,0 0 72,0 0-39,0 0-19,0 0-13,48 45-4,-26-58-2,-2-9 5,-5-5-9,-2-2 10,-7 5 70,-1 9 0,-4 8 9,-1 7-15,0 24-71,0 17-8,0 26 34,-3 8-7,-6 1 10,1-4 2,-3-13 2,-1-13-6,-5-14 11,-6-12 1,-10-7-11,-7-13-9,-3 0-14,1-14-13,7-11-12,4-6-127,1-2-222,-1-7-697</inkml:trace>
  <inkml:trace contextRef="#ctx0" brushRef="#br0" timeOffset="120714.1427">14570 5114 960,'0'0'167,"0"0"-159,0 0 128,0 0-47,0 0-37,0 0-11,0 0 6,-37-60-20,16 60 2,-6 6-8,-6 22 3,-3 9 7,2 9-5,3 7-10,13-6 0,8 0-14,10-6 1,16-8-3,23-2-28,16-12-75,14-11-68,12-8-137,6-11-216</inkml:trace>
  <inkml:trace contextRef="#ctx0" brushRef="#br0" timeOffset="120998.9422">14937 5254 746,'0'0'203,"0"0"-112,-88-26 90,52 26-75,8 10-52,1 9-18,11 1-6,12-1-24,4-2-4,7-5-2,12-5-3,11-7-8,-2 0 2,3-12 9,-2-9 6,-10-2-2,-2-3 2,-8 6 2,-6 3 16,0 5 6,-3 7 12,0 3 12,0 2-19,0 2-35,0 13-14,5 4 9,3 1-35,4 1-56,6-12-62,-2-5-151,7-4-186</inkml:trace>
  <inkml:trace contextRef="#ctx0" brushRef="#br0" timeOffset="121269.9387">15109 5104 930,'0'0'114,"0"0"116,0 0-105,0 0-107,0 0-13,0 0 11,0 51-7,10-32 2,2-6-5,5-4-6,-1-9 2,3 0-2,1-11 5,2-11-3,-1-7 6,-3-3 5,1 3 27,-5 6 1,-3 9 1,-5 10-1,0 4-25,2 2-14,4 18 6,-3 4-8,1 2-18,0 5-85,6-8-83,0-6-259</inkml:trace>
  <inkml:trace contextRef="#ctx0" brushRef="#br0" timeOffset="121412.2023">15678 5092 1479,'0'0'57,"0"0"118,0 0-58,0 0-85,0 0-32,0 0-21,-4-21-124,17 21-102,7-5-186</inkml:trace>
  <inkml:trace contextRef="#ctx0" brushRef="#br0" timeOffset="121600.5349">16083 4769 475,'0'0'882,"0"0"-867,0 0 150,0 0-112,0 0-23,-6 96 25,15-48-41,-2-4-14,-1-8-43,3-4-92,2-11-110,2-9-188</inkml:trace>
  <inkml:trace contextRef="#ctx0" brushRef="#br0" timeOffset="121817.4883">16304 4845 906,'0'0'175,"0"0"-92,0 0 97,0 0-109,-90 30-29,69-13-17,6-5 5,8-3-2,4-8 8,3 1-13,0-2-4,0 3 8,0 1-22,16 3-5,6-5-32,14-2-76,4 0-200,5-10-420</inkml:trace>
  <inkml:trace contextRef="#ctx0" brushRef="#br0" timeOffset="122063.8769">16535 4828 611,'0'0'469,"0"0"-458,0 0 112,0 0-63,0 0-47,0 0 0,20-15-3,-14 2-5,-3 1 0,-3 1 21,0 0 33,-3 3-7,-4 8-7,-3 0 3,1 13-31,-2 9-10,1 6-3,10-5-2,0-2-2,0-4-30,16-4-70,8-10-137,6-3-173</inkml:trace>
  <inkml:trace contextRef="#ctx0" brushRef="#br0" timeOffset="122387.7532">16895 4686 1025,'0'0'62,"0"0"-5,0 0 59,0 0-67,0 0-26,0 0-14,59 60-9,-40-60-4,-1 0-11,0-16 4,-3-1 11,-4 2 5,-1 5 9,-4 7 36,-2 3 16,1 1-23,0 20-2,-3 9 2,1 8-5,-3 6-3,0 1 9,-13-3-4,-9-6-1,-4-4-8,-6-6 3,-4-3 2,-3-9-16,3-3-13,-2-8-7,6-3-39,11 0-111,15-17-246</inkml:trace>
  <inkml:trace contextRef="#ctx0" brushRef="#br0" timeOffset="122552.574">17819 4708 844,'0'0'869,"0"0"-858,0 0 89,0 0 1,0 0-80,0 0-21,-2-3-30,2-4-123,0-3-304</inkml:trace>
  <inkml:trace contextRef="#ctx0" brushRef="#br0" timeOffset="126729.2074">6414 4940 139,'0'0'16,"0"0"22,0 0 13,0 0-14,0 0-20,0 0 21,0 0-14,-74-21-15,71 19-6,-3 1 0,2-1-2,1 1 1,-1 1 4,1 0 8,-1 0-8,-2 0-2,6 0 1,0 0-2,0 0 2,0 0-5,0 0-2,10 0 2,16 0 7,16 0 0,14 0-6,8 0 2,14 0-3,13 0 2,16 0-2,11-5-3,11-3 0,5 2-2,-8-4-23,-5 4 7,-12-1 5,-3 0 6,-9-2 10,-7-2 2,-13 1-1,-10 0-1,-16 3 2,-5 1-1,-10 4 5,-8-2-2,-4 4 2,-3 0 8,-7-1 3,-1 1-2,-10 0-10,0-2-4,-3 2 0,0-2 0,0 2-1,0 0 0,0 0-23,0 0 4,-3 4 8,-13 5-29,-4-1-57,-3-1-112</inkml:trace>
  <inkml:trace contextRef="#ctx0" brushRef="#br0" timeOffset="129963.9076">3288 4160 182,'0'0'69,"0"0"0,0 0-45,0 0 8,0 0 21,0 0 9,0 0-28,-85-50-17,43 50-1,-7 0-6,-8 2 1,-4 15-10,-1 8 4,1 9-4,5 7-1,8 7 0,2 5 2,15 9-2,14 9 0,13 16-1,4 12 1,12 11-1,16 9 1,4-1-3,6 1 5,1-7-4,7-5-5,1-5-27,0 7 6,-11 9 28,-18 15 2,-18 12 2,-15 4 5,-24-5 17,-10-8-14,-2-15-3,-1-17-6,0-12-1,-3-13-2,4-9 0,-3-7 1,2-6-1,4-18 0,8-14 0,9-17 1,11-8-1,13-14 0,7-19-41,0-12-86,24-2 37,10 7 63,6 8 27,5 12 25,-4 13 11,0 7-12,-5 13-12,-8 28 7,-11 27 29,-13 31 18,-4 30-6,0 26-5,0 11-38,0 8 19,3 4-24,20 4-10,-1 0 2,0 2-4,-8-8 0,-1-6-2,-7-3 4,0-2-5,-3-6 6,-3-4-2,0 3 2,0-6 6,0 0 16,-7 3 21,2-7-13,5-1-13,0-12 3,0-7-1,0-5 2,5-5-3,2-5-9,2-1 2,-4-13-8,2-7-2,2-8 4,-2-12-4,-1-8 2,3-13-3,-1-10 0,-2-9 1,4-11 3,-1-2 9,-3-3 7,6 4-17,-6 3 5,3 0 3,-6 5-7,4-9-3,-4-3-4,0-5-7,3-9-35,2-2-54,8-12-100,2-32-119</inkml:trace>
  <inkml:trace contextRef="#ctx0" brushRef="#br0" timeOffset="164257.4684">8863 3771 42,'0'0'36,"0"0"-20,0 0 6,0 0 24,0 0-11,0 0-8,0 0-15,-25-41 9,21 35-10,-2 0 8,-1-2-10,1 3 14,2 1-14,-2-1 33,2 1 29,1 2-50,3-3 3,-3 2 10,3 1-3,-3 1-14,3-1 7,0-1-3,0 3-3,0 0-1,0 0-5,0 0 2,0-2-8,0 2-6,0 0-1,0 0-5,0 5 2,0 8 4,0 4 2,0 0 7,3 1-2,3-3-4,1-1 6,-1-2-5,1-1 8,6 0 6,-3 0 1,1-3-8,1 2-3,1-5-4,3 2 5,-3-5-1,3-2-2,3 0 18,2-2-8,4-13 8,0-3-14,9-7-7,3-1 4,9-9 0,10-10-5,22-11 3,16-8-4,13-6 2,16 3-2,1 6-1,-5 7 2,-7 7-2,-15 5 3,-12 9-2,-15 4-1,-14 5 0,-16 5 4,-13 4-4,-10 3 1,-6 3 5,-4 2 3,-4 3 0,-3 2 4,0-1-2,0 3-2,0 0-7,0 0-2,0 0-11,0 0-42,0 0-66,0 12-23,-10 6 31,-3 1-66,-4-2-159</inkml:trace>
  <inkml:trace contextRef="#ctx0" brushRef="#br0" timeOffset="166236.0392">9307 3389 98,'0'0'41,"0"0"32,0 0-25,0 0-19,0 0 34,0 0-26,0 0 2,4-29-8,-4 27-12,0 1 5,0 1-2,0 0-5,0 0-4,0 0-2,0 0-6,0 0 6,0 0 0,3 0-1,-1 0-2,6 0-3,5 0-4,10 0 3,1 0 0,5 0 2,-1 0-2,2 0-4,-5 0 1,-1 3 2,1 1-3,-2-1 0,-4 2 6,-3 0 0,-2-2 9,-11-2-2,0-1-4,1 0 6,-4 0 5,0 0 12,0 3 0,0-3-6,0 0-9,0 0-10,0 4-1,0 4-4,-7 8 0,-6 6 5,-4 11 1,-5 9 0,-1 12-4,1 8-4,2 5-11,4-2-161,7-9-124</inkml:trace>
  <inkml:trace contextRef="#ctx0" brushRef="#br0" timeOffset="181063.5115">10676 3130 223,'0'0'57,"0"0"15,0 0-1,0 0-3,0 0-5,0 0-9,0 0 25,6-74-50,-3 68 22,-3-1 12,0 2-29,4 4-7,-4 1 7,0 0-11,0 0-12,0 0-11,0 0-1,3 13 0,0 7 2,0 6 3,1 5-2,-1 4 3,-1 2-2,1 1 3,-2-4-4,2-3 1,2-3-3,-2-3 3,0-5-6,-3 1-21,0-3-41,0-2-84,0-7-9,0-9-131</inkml:trace>
  <inkml:trace contextRef="#ctx0" brushRef="#br0" timeOffset="181475.8607">10737 3137 282,'0'0'38,"0"0"36,0 0-3,0 0-17,0 0-7,0 0-19,82-70-9,-73 67-2,0 3-3,-1 0-8,2 0 3,-1 0-6,0 3-2,-2 3-1,-4 2 2,1 2 0,-4 3 1,0 4 1,0 1 1,0 2-4,0 0-1,2-1 0,1-3 0,1-1 6,3-2-6,0-1 0,-1 0 4,-3-3-2,-3 0 3,0-2 10,0-4 18,0 4 6,0-3 14,-3 0-12,-6 1-17,-5 2-10,4-1-14,0 0-10,1-1-54,6-2-88,3-3-44,0 0-224</inkml:trace>
  <inkml:trace contextRef="#ctx0" brushRef="#br0" timeOffset="181731.9779">11311 3026 485,'0'0'71,"0"0"-28,0 0 13,0 0 10,-87 9-16,64 12-20,2 2 3,3 1-12,9 0-5,6 0-4,3-2 1,0-2-11,0-3 3,0-1-5,10-4-1,4-4-31,6-3-50,0-5-22,7 0-21,-8-5-231</inkml:trace>
  <inkml:trace contextRef="#ctx0" brushRef="#br0" timeOffset="225011.4424">3582 4617 581,'0'0'8,"0"0"7,0 0-4,0 0 24,0 0 4,0 0 2,0 0-4,-42-50-6,33 46-15,-4 0-6,-1 1 2,-8 3-2,-8 0-2,-9 0-2,-3 9-4,-7 6 0,3 1 0,10 5 0,2-1-2,7 2 0,9 4 0,5 2-2,8 5 1,5 4 1,0 11 1,0 10 3,8 19-2,4 11-1,4 10 8,2 4 3,3-4-6,3-5-5,-5 4 4,-7-7-3,-12 4-1,0-4-1,-6-6 2,-19-6 2,-5-10-3,-6-7 0,-9-9-1,-1-9 3,10-13 7,14-13-1,13-12-7,9-5 2,0-12 2,3-14-6,8-4 0,9 3-3,-6 10 3,2 13 2,0 4 0,4 19 0,-1 36 4,-2 30 5,-8 35 7,-9 22 0,0 22-9,-12 2-3,-6-10 36,3-16 38,9-20-63,6-22-17,0-11-7,19-12-26,4-9-61,-4-16-194</inkml:trace>
  <inkml:trace contextRef="#ctx0" brushRef="#br0" timeOffset="226444.1275">1429 14671 1074,'0'0'14,"0"0"2,0 0 24,0 0 69,111 33-48,-40-26-41,1-1-12,-5 0-8,-10-3-17,-8-3-138,-15 0-72,-10-3-129</inkml:trace>
  <inkml:trace contextRef="#ctx0" brushRef="#br0" timeOffset="226600.4064">1896 14691 466,'0'0'310,"0"0"-200,0 0 64,-107 2-5,71 9-68,2 5-35,-5 4-10,3 0-22,-2 6-22,3-3-9,0 1-3,9 1-35,6-8-127,15-10-183,5-7-415</inkml:trace>
  <inkml:trace contextRef="#ctx0" brushRef="#br0" timeOffset="226774.1681">1689 14565 1097,'0'0'89,"0"0"87,0 0 14,0 0-111,0 0-70,0 0 16,-15 102 24,6-49-39,3 7-8,3 6-4,0-1-9,3-1-156,0-14-149,0-14-416</inkml:trace>
  <inkml:trace contextRef="#ctx0" brushRef="#br0" timeOffset="227417.547">2979 14525 53,'0'0'864,"0"0"-776,0 0 114,0 0-22,0 0-81,0 0 13,-43-66-41,43 66-32,0 0-16,0 0-12,0 16-11,0 11 0,3 12 12,-3 4 7,0 1-16,0-5 2,0-2-5,0-4 0,0-4-30,-3-2-118,3-11-138,16-16-337</inkml:trace>
  <inkml:trace contextRef="#ctx0" brushRef="#br0" timeOffset="227747.8244">3002 14479 889,'0'0'71,"0"0"97,41-82-42,-8 65-65,3 8-11,-5 9-7,-1 3-26,-10 19-6,-10 9 7,-10 8 3,0-3-6,-21 1-6,0-11 2,-3-7-9,8-2-2,4-10 1,1-4 2,1-3 0,-2 0 5,2 0-4,4-3 8,3-4-5,1 7 40,2 0-6,0 0-41,2 0-13,14 19 2,9 3 10,4 3-3,11-1-53,5-4-75,10-11-155,-3-6-310</inkml:trace>
  <inkml:trace contextRef="#ctx0" brushRef="#br0" timeOffset="228080.1327">3468 14611 800,'0'0'90,"0"0"-45,0 0 17,0 0-18,0 0-15,91-3-21,-65-1-1,-2-2-5,-5-5-2,-10-1 2,-3-2-2,-6-2 4,0 0 0,0-1 18,-12 5 9,-7 4 9,-4 8-13,-4 0 3,-1 3 11,1 16 12,4 6 0,9 1-14,2 7-15,9-3-3,3-1-12,3-2-7,21-4 0,8-7-2,6-2-20,8-11-92,-1-3-99,4 0-233</inkml:trace>
  <inkml:trace contextRef="#ctx0" brushRef="#br0" timeOffset="228267.0825">3913 14357 576,'0'0'387,"0"0"-186,0 0 69,0 0-122,0 0-102,0 0-45,-15 17 11,15 29 23,0 0-19,3 4-14,3-1-2,7-3-25,4-7-109,11-5-102,11-17-230</inkml:trace>
  <inkml:trace contextRef="#ctx0" brushRef="#br0" timeOffset="228798.2082">4299 14403 704,'0'0'143,"0"0"60,0 0-5,-93-39-131,70 39-26,2 19-12,5 6-7,11 4-7,1 3-6,4-1-5,4-6-2,20-5-2,7-7-4,5-9-43,-1-4-16,-1 0 1,-9-17 39,-10-3 15,-3-10 8,-9 7 5,0 3-1,-3 5 7,0 8 11,0 4 7,0 3-1,0 0-28,0 9-19,0 10 11,0 5 8,8-1 2,6-3-2,6-6 0,-1-5 0,2-6-9,0-3-12,-1-3-2,6-16 17,1-12 3,-5-5 3,-7-7 2,-10-4-2,-5-2 2,0 4 6,0 8 13,-9 11 35,1 12 10,1 8 16,4 6-31,-3 9-42,-3 21-5,4 11-4,2 8 4,3 4-3,5-5-1,13-1-7,4-4-47,4-12-107,4-9-149,5-15-203</inkml:trace>
  <inkml:trace contextRef="#ctx0" brushRef="#br0" timeOffset="229055.0843">4678 14333 776,'0'0'96,"0"0"-18,0 0-6,0 0-41,94-33-24,-63 27-1,-11 2 7,-7 4 24,-7 0 40,-3 0 2,-3 0-3,3 0-18,1 14-14,4 9 17,-2 7-40,0 4-18,3 2-3,-3 3-39,1-10-111,1-5-214,4-14-432</inkml:trace>
  <inkml:trace contextRef="#ctx0" brushRef="#br0" timeOffset="229196.3677">4878 14112 927,'0'0'86,"0"0"77,0 0-1,0 0-162,0 0-5,0 0-132,64-7-52,-4 36-277</inkml:trace>
  <inkml:trace contextRef="#ctx0" brushRef="#br0" timeOffset="229645.5505">5311 14255 620,'0'0'198,"0"0"-99,0 0 113,-87 13-106,69-1-70,6 2-8,2 2-14,6-2-2,4-5-12,0 2 0,0-8-4,10-3-4,9 0-8,5-6 4,4-14-5,-1-1-15,-6-4-9,3 5 11,-2 3 13,-6 8 5,1 5 9,-8 4-4,3 4-4,0 8 9,4 5 2,-4 0 0,6-5 4,-3-2-4,-1-6 0,2-4 0,0 0 8,-2-7 0,8-17 36,-1-5 13,-4-8-16,3-5 19,-8 2 11,-4 7-10,-1 13-5,-7 10 28,3 10-18,3 11-66,0 24 12,-3 19 6,0 11-1,-3 5-13,0 5-4,0 2-41,0-9-143,0-1-330</inkml:trace>
  <inkml:trace contextRef="#ctx0" brushRef="#br0" timeOffset="230530.054">6641 14129 351,'0'0'329,"0"0"-147,0 0 59,0 0-73,0 0-77,0 0-50,-9-17-15,0 34-20,2 3 6,1 2 4,2 2-13,4-5 12,0-2-12,4 0 4,12-5-6,10-4 0,6-8-1,-2 0 1,-2-10-1,-5-7-9,-4-9 7,-8-1-6,-4-2 4,-4 9 4,-3 6 0,0 9 1,0 5-1,0 6-10,-3 19-5,-4 8 14,7-2 1,0-1-6,19-7-1,11-7 6,3-10-2,4-6 0,-4 0 3,-7-13 3,-6-6 5,-11-8 27,-9-3 13,0-3-1,-4 2-14,-7 6-23,-4 11-3,6 6-7,6 7-14,0 1-45,3 0-78,3 0-179,17-3-118</inkml:trace>
  <inkml:trace contextRef="#ctx0" brushRef="#br0" timeOffset="230679.9362">7148 14039 639,'0'0'306,"0"0"-45,0 0-19,0 0-139,0 0-75,0 0-22,9 40-2,-4-7 4,2 4-8,-1-2-29,0-4-81,0-8-152,-3-10-171</inkml:trace>
  <inkml:trace contextRef="#ctx0" brushRef="#br0" timeOffset="230829.433">7002 13858 933,'0'0'127,"0"0"109,0 0-56,-67-73-96,67 73-84,19 4-28,14 15-65,18 5-63,4-5-217</inkml:trace>
  <inkml:trace contextRef="#ctx0" brushRef="#br0" timeOffset="231040.3997">7379 13836 910,'0'0'121,"0"0"140,0 0-54,0 0-130,0 0-66,0 0-7,9 47 14,8-5 22,2 0-21,2 0-13,-3-1-6,6-1 0,-5-8-69,3-3-73,0-5-144,-2-15-134,-6-8-270</inkml:trace>
  <inkml:trace contextRef="#ctx0" brushRef="#br0" timeOffset="231182.2176">7448 14083 574,'0'0'332,"0"0"-145,0 0 96,0 0-174,0 0-55,0 0-39,18-40-11,28 33-4,6 1-43,2 2-91,0-3-150,-2-3-163</inkml:trace>
  <inkml:trace contextRef="#ctx0" brushRef="#br0" timeOffset="231461.1756">7827 13908 674,'0'0'194,"0"0"54,0 0-62,0 0-141,0 0-45,0 0 5,-12 19 4,21-3 8,4-4-1,-1-3-5,3-3-5,0-5-2,1-1 14,0 0 22,1-13 12,-4-11 13,4-5-21,-2-2-10,-1 8-10,-4 6-13,-4 12 3,0 5-14,7 17-5,-3 17 5,7 16-1,1 4-17,6 5-71,7-2-106,18-8-275</inkml:trace>
  <inkml:trace contextRef="#ctx0" brushRef="#br0" timeOffset="232112.9217">9289 13425 710,'0'0'150,"0"0"-6,0 0 96,0 0-84,0 0-30,0 0-40,-17-63-4,17 63-32,-3 0-37,3 10-13,-3 14 1,3 8 14,-3 9-2,3 1-7,0 5-1,0-2 4,9-5-2,8-7 0,5-3-3,-1-7-3,1-6-1,-1-8 0,0-5-8,2-4-35,3 0-46,-8-19-73,-6 2-122,-12-5-143</inkml:trace>
  <inkml:trace contextRef="#ctx0" brushRef="#br0" timeOffset="232285.8148">9208 13643 614,'0'0'139,"0"0"50,0 0 73,0 0-123,0 0-65,0 0-24,36-46-31,6 29 4,4 5-21,6-2-2,-1 1-45,1 3-106,-7-3-198,-9 3-230</inkml:trace>
  <inkml:trace contextRef="#ctx0" brushRef="#br0" timeOffset="232675.9139">9623 13488 684,'0'0'214,"0"0"51,0 0-133,0 0-102,0 0-24,0 0 57,-12 46-42,24-29-4,3-4-4,7-9-11,-1-4 3,3 0-3,1-3 1,-7-14-2,-3-3 1,-3-3 7,-8-1-6,0 12 2,-2 2 6,-2 10 0,0 0-8,0 3-3,0 16-17,1 8 17,9-4 0,3 0 0,5-6-1,6-8-3,1-5 3,2-4 1,-8 0 2,1-11 0,-5-8 7,-8-1 18,-3-3 18,-3 1 3,-1 2-19,0 9-11,0 5-12,0 4-6,0 2-23,0 0-99,12 0-189,13 2-133</inkml:trace>
  <inkml:trace contextRef="#ctx0" brushRef="#br0" timeOffset="232922.1768">10338 13405 671,'0'0'327,"0"0"-193,0 0 55,0 0-141,0 0-18,0 0-6,-50 79-8,80-58-10,2-9-5,4-11 6,-3-1-2,-3 0 13,-12-13 7,-8-8 19,-10-1 8,0-2-24,-10-1-28,-6 8-51,0 10-33,2 7-107,2 0-217</inkml:trace>
  <inkml:trace contextRef="#ctx0" brushRef="#br0" timeOffset="233941.4275">12318 13168 862,'0'0'84,"0"0"153,0 0-145,0 0-13,0 0-12,0 0-34,-76-36-2,49 36-14,-2 0-7,3 6-4,0 10-5,7 9 1,9-3 1,3 4-3,7 1 0,9-4-1,20-7-3,11-9-12,2-7-29,3 0-9,-9-17 13,-9-6 20,-8-7 21,-13 1 9,-3-5 0,-3 1 20,0 7 3,0 7 4,-3 11 5,0 5 5,-3 3-27,-3 11-19,0 15-13,3 7 12,6 6 1,6-5-2,21-4-1,6-4 0,5-9-24,5-7-27,-1-10-28,0 0-16,-5-17-2,-8-10 14,-12-10 82,-9-7 4,-8-10 27,0-3 26,-6 5 14,-7 8 3,-1 14 14,4 15-29,4 5 2,3 10-2,0 0-55,0 20-12,0 9 7,3 11 5,0 0 1,12 3 0,18-7-1,-1-4-1,6-8 0,-2-7-40,0-8-11,-5-8-1,2-1 4,-7-10-7,0-17 18,-11-10 22,-2-8 4,-10-5 12,0-6 2,0 3 6,-10 9 37,1 8 44,2 16-2,2 14 0,5 6-23,0 0-56,0 20-8,0 12-6,0 9 6,0 6 2,5 3-2,8-3 0,0 0-37,4-7-70,-3-9-111,3-12-169</inkml:trace>
  <inkml:trace contextRef="#ctx0" brushRef="#br0" timeOffset="234467.6776">12676 13036 827,'0'0'111,"0"0"111,0 0-150,0 0-52,0 0-1,0 0 17,72-27-10,-44 24-9,5 0-5,1 0-9,1 0-3,6-2-21,-1-1-55,-1 3-63,-9-4 30,-11 7 82,-3 0 24,-3 0 3,3 0 6,-7 0 25,3 0-6,0 10 7,-3 7 14,-3 2-8,-2-2-20,2-1-5,-5-3-3,-1-6-2,0 0 9,0-5-10,0-2-1,0 0 0,6-9 7,10-13-13,6-8-41,8 0 5,3 6 0,-2 8 36,-4 5 1,-5 6 10,-8 4-7,-1 1 18,-4 0 1,-1 0 2,5 3 5,-1 12-5,-3 3 19,-2 3-6,-1 0-31,-2-2 4,-2 1-11,-1-5-10,3-2-27,-4-10-93,0-3-126,3-2-349</inkml:trace>
  <inkml:trace contextRef="#ctx0" brushRef="#br0" timeOffset="234609.5703">13423 12607 1058,'0'0'106,"0"0"151,0 0-131,0 0-112,0 0-14,0 0-94,-11 19-1,39 11-216,7-7-291</inkml:trace>
  <inkml:trace contextRef="#ctx0" brushRef="#br0" timeOffset="234947.613">13689 12721 1060,'0'0'129,"0"0"22,0 0-85,0 0-45,30 76 36,-17-43-25,-7 4-20,-3-7-9,0-5 1,-3-5-4,0-8 0,0-3-8,0-9 2,0 0 3,0 0 3,0-9 0,4-15 0,9-6-33,6 1 3,5 2-2,6 7 14,7 10 9,0 10 3,-6 0 5,-8 4-9,-13 12 10,-9 7 0,-1 0 36,-14 5-6,-16-3-14,1 1-11,4-2-5,9-5-77,8-7-194,8-12-271</inkml:trace>
  <inkml:trace contextRef="#ctx0" brushRef="#br0" timeOffset="235201.5742">14141 12782 1117,'0'0'90,"0"0"85,0 0-118,0 0-46,0 0-11,-6 92 4,12-66-1,7 1-3,5-10 0,3-7 0,2-8-17,3-2 17,-7-6 0,1-17 26,-8-8 0,-4-7 18,-8-6-2,0 2-30,-1 8-12,-13 8-25,3 12-47,2 9-94,9-3-237</inkml:trace>
  <inkml:trace contextRef="#ctx0" brushRef="#br0" timeOffset="235398.8455">14539 12533 1158,'0'0'124,"0"0"105,0 0-79,0 0-114,0 0-32,0 0-4,24 63 47,-14-17-24,-3-3-14,0 4-8,-2-7-1,2-4-35,2-6-100,0-10-105,-1-11-232</inkml:trace>
  <inkml:trace contextRef="#ctx0" brushRef="#br0" timeOffset="235548.3522">14512 12712 986,'0'0'230,"0"0"-88,0 0 44,0 0-126,0 0-48,0 0-12,58-33-11,-11 22-59,7-1-113,1-5-218</inkml:trace>
  <inkml:trace contextRef="#ctx0" brushRef="#br0" timeOffset="236019.3823">14918 12583 288,'0'0'431,"0"0"-431,0 0 2,0 0 16,0 0 14,0 0 8,55 17 1,-39-17-23,-3 0 2,-3-10 12,-7-4 5,-3 2 24,0-2-12,0 1 5,-14 4-8,-4 9 1,-2 0-46,0 12 2,1 15-3,2 6 8,5-1 8,9-1 5,3-1-12,0-8-5,6-5-4,14-11 0,6-6-14,6 0 0,0-20-6,1-10-29,3-7 4,-1-7 23,1 1 22,0-5-1,-3 9 1,-7 13 0,-7 13 2,-1 9 28,3 4 0,3 7-11,4 13 13,1 6 10,-12-2-12,-6-5 24,-11-2 24,0-4-4,0 0 1,-20 0-40,-11 1 7,-9 3-42,-15-2-5,-6-5-185,-13-10-424</inkml:trace>
  <inkml:trace contextRef="#ctx0" brushRef="#br0" timeOffset="236898.371">16755 12444 35,'0'0'382,"0"0"-217,0 0 80,0 0-17,0 0-23,0 0-67,30-47-44,-30 35-14,-3-1-8,-10 7-23,-5 1-28,-8 5-21,-5 0-3,-2 14 1,1 6-3,6 7 3,13-5-1,7 4-3,6-5-2,0-1-20,15-3 8,7-5-5,3-9 2,7-3 5,-4-3 5,0-16 6,-4-8 7,-7-3 14,-7-6 5,0 3 23,-2 4-8,0 9 6,-5 10 1,-3 9-15,3 1-20,10 6-6,3 19-19,8 6 16,2 3-16,2-1-32,-1-6-73,-5-4-90,-3-14-205</inkml:trace>
  <inkml:trace contextRef="#ctx0" brushRef="#br0" timeOffset="237092.6107">17171 12160 1237,'0'0'92,"0"0"68,0 0 17,0 0-177,0 0-10,0 0 10,14 80 0,4-35 0,1-1-12,1-1-109,3-3-91,3-14-151,4-9-342</inkml:trace>
  <inkml:trace contextRef="#ctx0" brushRef="#br0" timeOffset="237505.7404">17506 12226 860,'0'0'257,"0"0"-96,0 0 69,0 0-166,0 0-64,0 0-23,-3 17 15,3 6 6,0 4 0,0-8-31,12-2-31,5-5-23,6-7 12,3-5-4,-1-5 19,-2-14 47,-3-4 13,-7 0 1,-3-1 14,-4 7 13,-3 8 9,-3 4 11,0 5-25,0 0-23,0 14-42,0 8 36,7-3-3,5 1-38,11-6 10,12-8 4,6-6 33,3-4 9,-1-15-2,-10-8 44,-12 1 23,-8-1 12,-10 1 7,-3-1-33,0 14-35,0 3-25,0 10-16,0 0-140,0 10-217,8 0-150</inkml:trace>
  <inkml:trace contextRef="#ctx0" brushRef="#br0" timeOffset="237827.7358">18296 12104 548,'0'0'305,"0"0"-199,0 0 79,0 0-133,0 0-41,0 0-11,-92 19-1,83 5-1,-1-4-6,8 0 5,2-6 0,0-2-6,5-4-15,12-8 0,5 0 16,3-11 8,2-9 13,-5 0 23,-5 1 34,-8 8 41,-6 5-21,-3 6 27,0 0-67,0 0-50,4 0-22,0 7-63,0 9 16,4-2-128,1-5-113,4-9-452</inkml:trace>
  <inkml:trace contextRef="#ctx0" brushRef="#br0" timeOffset="238361.4531">18474 12061 600,'0'0'512,"0"0"-408,0 0 18,0 0-105,0 0-16,0 0 34,78 17-8,-43-13-15,-2-4-5,-1 0 6,-2-10-1,-4-8 10,-7-1 2,-7 6 15,-6 2 16,-6 8-12,0 3-7,0 7-36,0 23-55,-9 17 30,-13 18 14,-5 5-32,-1 2 5,1-5 14,1-12 20,3-12 4,5-13 7,2-10 9,8-13 1,6-7-7,2-3 10,21-28 56,21-18-76,15-17-8,13-7-7,0 1-38,-8 8 12,-12 15 35,-10 13 6,-10 6 1,-4 4 13,-1 5 11,-3 6-4,-5 8 2,0 0-6,0 7-3,6 0 3,1 0-5,6 0-4,2 0-4,-1 7-2,-1 3-2,-5 2 7,-7-2 6,-11-3-3,-7 3 2,0 1 1,-13 4 2,-19 3-15,-13 0-35,-6-4-154,-6-4-352</inkml:trace>
  <inkml:trace contextRef="#ctx0" brushRef="#br0" timeOffset="238887.4744">20301 11814 845,'0'0'275,"0"0"-89,0 0 82,0 0-105,0 0-77,0 0-25,0-17-23,0 17-19,0 0-16,6 17-3,2 5 0,0 11 5,0 1-5,-7-1-13,1 0-37,-2-4-64,0-9-152,0-13-261</inkml:trace>
  <inkml:trace contextRef="#ctx0" brushRef="#br0" timeOffset="239038.7515">20238 11639 1221,'0'0'132,"0"0"62,0 0-29,0 0-123,0 0-42,0 0-103,6-30-69,39 50-10,8-3-223</inkml:trace>
  <inkml:trace contextRef="#ctx0" brushRef="#br0" timeOffset="239327.4578">20577 11715 629,'0'0'465,"0"0"-318,0 0 54,0 0-113,0 0-77,0 0 15,37 65 31,-24-44-41,4-3-9,-5-7-2,-3-5-4,-3-2 1,2-4-1,6-4 9,5-15 28,8-11-12,0-6-6,-4 3 2,-6 5 3,-8 14-5,-4 9 1,-1 5-7,4 0-14,8 10-16,3 14 14,4 8-29,1 5-27,7 3-42,12-4-50,4-10-264,5-9-667</inkml:trace>
  <inkml:trace contextRef="#ctx0" brushRef="#br0" timeOffset="239881.567">21703 11456 1044,'0'0'218,"0"0"0,0 0 29,0 0-117,0 0-64,0 0-14,3-12-9,-3 12-14,0-1-29,0 1 0,-3-4 0,3 4 0,0-3 0,0 3 0,0 0 0,0 0 0,0 0 0,0-2 0,0 2 0,0-1 0,0-2 0,0 0 0,0-5 0,3 6 0,-3-1 0,3 3 0,-3 0 0,0 0 0,0 0 0,0 0 0,0 0 0,0 0 0,0 0 0,0 0 0,0 0 0,0 11 0,6 3 0,0 11 0,0 4 0,-3 8 0,0-2 0,-2 1 0,-1-2 0,1-5 0,-1-8 0,3-5-38,-1-3-41,-1-6-65,2-7-90,5 0-35,1-20-31,4-10-601</inkml:trace>
  <inkml:trace contextRef="#ctx0" brushRef="#br0" timeOffset="240287.7041">21749 11400 863,'0'0'88,"0"0"156,0 0-47,0 0-72,0 0-45,0 0-30,14-76-32,24 67-2,6 2-5,-4 0-4,-3 7 0,-10 0-3,-12 0-4,-6 0-4,-6 0 2,-3 3 1,0 1-7,0 3 0,0-1 8,-5 3 8,2 2-7,3-5-1,0 5 0,0 2 1,8 4-4,10 2 4,2 4-2,2 3 1,3 1-1,-4 4 1,-8-5 0,-4-1 1,-9-1-1,0-4 3,-9-1 10,-13-1 2,-11-3 9,-6 0-2,-1-3-12,5-7-7,12-2-3,12-3-35,11-17-87,12-23-206,29-17-547</inkml:trace>
  <inkml:trace contextRef="#ctx0" brushRef="#br0" timeOffset="240549.917">22621 11260 850,'0'0'174,"0"0"-24,0 0 41,0 0-100,0 0-66,0 0-16,-98 2 4,71 25 8,-1 5 6,12 2-5,7-1 0,4 4-1,5-1 2,0 0-13,12-3-5,15-3-5,7-8 0,8-9-28,6-13-48,5 0-60,5-26-169,0-7-276</inkml:trace>
  <inkml:trace contextRef="#ctx0" brushRef="#br0" timeOffset="240761.4431">23005 11200 796,'0'0'372,"0"0"-257,0 0 103,0 0-132,0 0-86,0 0 2,-6 35 6,6 2 26,0-1-12,0 0-15,0 0-4,0-6-3,0-4-41,0-2-78,0-12-118,9-12-158</inkml:trace>
  <inkml:trace contextRef="#ctx0" brushRef="#br0" timeOffset="240940.498">23063 11215 1031,'0'0'171,"0"0"59,0 0-128,0 0-95,0 0 6,0 0-11,46 45 9,-19-23-3,0 0-6,-1-5-4,-4-3-52,0-8-73,-5-6-124,-3 0-107,-3-11-198</inkml:trace>
  <inkml:trace contextRef="#ctx0" brushRef="#br0" timeOffset="241141.5552">23322 11151 279,'0'0'450,"0"0"-273,0 0 8,0 0-93,0 0-87,0 0 6,32 41 35,-25-11-23,-2 0 10,0-3 12,-5-8 25,0-2-17,0-5-8,-8-4 10,-11-2-14,-4 0-9,-1 1-21,2-6-11,5-1-77,10 0-133,7-17-194</inkml:trace>
  <inkml:trace contextRef="#ctx0" brushRef="#br0" timeOffset="241390.5568">23718 11040 1301,'0'0'82,"0"0"141,0 0-104,0 0-93,0 0-26,0 0 0,1 63 27,-1-26-13,0 5 2,0-2-9,0 3-3,-3-7-4,-3 0-1,1-9-35,0-3-46,4-5-93,1-9-139,0-10-266</inkml:trace>
  <inkml:trace contextRef="#ctx0" brushRef="#br0" timeOffset="241579.456">23771 11023 775,'0'0'420,"0"0"-375,0 0 105,0 0-87,0 0-57,0 0-4,69-9 0,-36 13 4,1-1-6,1 1-44,-1-1-72,-6-3-147,-4 2-201</inkml:trace>
  <inkml:trace contextRef="#ctx0" brushRef="#br0" timeOffset="241743.4458">23801 11252 974,'0'0'85,"0"0"17,0 0 54,0 0-74,0 0-40,106-3-42,-60-3-32,-5-5-180,-7 5-284</inkml:trace>
  <inkml:trace contextRef="#ctx0" brushRef="#br0" timeOffset="242231.271">24374 11325 795,'0'0'479,"0"0"-349,0 0 33,0 0-21,0 0-74,0 0-3,0 0 2,0-4-15,0 4-7,0-3-12,0 3-25,0 0-8,0 0 0,0 0 0,0 0 0,0 0 0,0 0 0,0 0 0,0 0 0,0 0 0,0 0 0,0 0 0,0 0 0,0 0 0,0 0 0,0 0 0,0 0 0,0 0 0,0 0 0,0 0 0,0 0 0,0 0 0,0 0 0,0 0 0,0 0 0,0 0 0,0-3 0,0-5-6,0-7-358</inkml:trace>
  <inkml:trace contextRef="#ctx0" brushRef="#br0" timeOffset="256423.9069">1556 16646 917,'0'0'188,"0"0"-120,0 0 50,0 0 26,0 0-72,0 0-33,0 0-17,9 19-15,24-5 9,13 3 30,5-1-26,7-5-15,-4-3-5,-4-3-26,-9-5-99,-7 0-67,-4-3-44,-11-11-39,-8-9-178</inkml:trace>
  <inkml:trace contextRef="#ctx0" brushRef="#br0" timeOffset="256566.9593">1962 16615 545,'0'0'274,"0"0"-89,0 0-21,-82-27-28,60 34-60,-8 24-38,-2 5-8,1 6-9,1 2-12,2-4-6,10-8-6,6 0-10,-3-6-94,9-10-162,3-16-338</inkml:trace>
  <inkml:trace contextRef="#ctx0" brushRef="#br0" timeOffset="256740.3769">1802 16394 1358,'0'0'64,"0"0"-46,0 0 10,0 0 7,14 126 38,-2-58-49,4 0-21,0-5-3,1-1-3,2-6-130,-5-5-215,-1-10-616</inkml:trace>
  <inkml:trace contextRef="#ctx0" brushRef="#br0" timeOffset="257405.7685">3367 16433 244,'0'0'147,"0"0"-104,0 0 70,0 0-9,0 0-41,0 0-21,-21-29-11,18 27 63,3-1-1,-4 3-3,1-5-17,3 2 0,-3 0 11,1 3-27,-1-2-32,3 2 7,0 0-6,0 0-1,0-1-13,0 1-5,0 0-6,0 0 3,0-3-4,0-1 0,0 1 0,3 3-74,-1-9-105,-2 1-211</inkml:trace>
  <inkml:trace contextRef="#ctx0" brushRef="#br0" timeOffset="257610.1557">3333 16263 996,'0'0'77,"0"0"-12,0 0 97,0 0-59,0 0-60,119-54-12,-67 46-13,-1 3-18,-5 0 0,-10 5-95,-12 0-156,-12 3-115,-12 9-179</inkml:trace>
  <inkml:trace contextRef="#ctx0" brushRef="#br0" timeOffset="257773.4868">3640 16237 501,'0'0'309,"0"0"-163,0 0 107,0 0-62,0 0-100,0 0-46,-18 3-15,15 11-23,3 5 5,-4 6 25,1 2-22,3 0-12,0 3-3,0-1-28,0 1-117,0-4-168,-3-12-242</inkml:trace>
  <inkml:trace contextRef="#ctx0" brushRef="#br0" timeOffset="257915.4762">3470 16491 804,'0'0'323,"0"0"-230,0 0 121,0 0-102,0 0-93,0 0-14,48-24-10,4 19 5,6-4-83,6-3-122,5-8-224</inkml:trace>
  <inkml:trace contextRef="#ctx0" brushRef="#br0" timeOffset="258262.6039">4007 16266 969,'0'0'147,"0"0"-17,0 0-23,0 0-86,0 0-12,0 0 27,79 31-19,-37-26-14,4-5-2,-1 0-1,-5-2-24,-6-12-28,-10-9 10,-12-3 26,-9-9 16,-3 0 0,-6-8 4,-16 6 13,-8 6 9,3 11 12,6 15 26,-3 5-15,2 37 1,1 13-21,-1 13 24,10 6-5,6 3-24,6 0 11,0 1-23,0-6-6,0-6-3,3-8-3,10-9-11,2-5-114,0-15-96,-3-11-237</inkml:trace>
  <inkml:trace contextRef="#ctx0" brushRef="#br0" timeOffset="258405.9118">3923 16530 1376,'0'0'43,"0"0"-41,0 0 34,118-13-21,-37 7-15,2-8-17,-8 4-140,-14-7-169</inkml:trace>
  <inkml:trace contextRef="#ctx0" brushRef="#br0" timeOffset="259341.9098">5275 16036 967,'0'0'70,"0"0"139,0 0-28,0 0-57,0 0-48,0 0-48,0-2-16,0 36-7,0 9 25,0 8 7,0 0-23,0-1 2,0-5-15,0-1 0,0-5-1,0 1-67,0-10-146,0-11-187,0-19-604</inkml:trace>
  <inkml:trace contextRef="#ctx0" brushRef="#br0" timeOffset="259658.8021">5264 16081 966,'0'0'84,"1"-72"-48,25 46 141,7 5-101,6 4-40,3 12-3,2 5-8,-5 5-14,-9 22-6,-11 7-1,-19 8-1,-3 4 4,-29 0-1,-7-5-5,3-9 3,6-12-3,12-7 2,8-10-1,0-3-1,2 0 9,3-3-1,0-3-9,3 3 31,2 3 2,2 0-33,23 0 2,12 0-2,9 0 0,11 6-7,1 5-43,3-2-122,-5-9-193</inkml:trace>
  <inkml:trace contextRef="#ctx0" brushRef="#br0" timeOffset="259974.1525">5819 16196 870,'0'0'276,"0"0"-262,0 0 103,0 0-76,0 0-28,0 0-13,63-19 0,-32 9-3,-4-5-43,-10 3-25,-7-5 54,-10-5 17,0-4 5,-11 2 34,-14 0-9,1 9 11,-4 8-7,-2 7 7,0 0-4,4 20-6,4 9-6,6 11 5,7 0-9,9 5-8,0-4-2,6-5-7,15-2-4,13-7-1,5-8-60,0-10-121,-2-9-191</inkml:trace>
  <inkml:trace contextRef="#ctx0" brushRef="#br0" timeOffset="260152.5909">6100 15899 1147,'0'0'113,"0"0"68,0 0-46,0 0-120,0 0-8,0 0-4,13 113 4,2-60-6,9 2-1,-2-3-75,8-4-89,6-14-164,8-15-151</inkml:trace>
  <inkml:trace contextRef="#ctx0" brushRef="#br0" timeOffset="260668.6642">6574 16036 741,'0'0'174,"0"0"-45,0 0 65,-91-57-83,67 57-60,3 0-18,3 13 1,2 7-19,4 6-6,5 4-2,7 0-5,0-5-2,10-5-3,16-9 0,8-5-27,3-6-3,0-3-12,-10-20 11,-3-7 28,-5-4-7,-5 5 13,-4 4 7,-7 11 4,-3 10 27,0 4 4,0 0-42,0 8-7,6 12-2,3 5 9,2 2 1,5-7 0,6-5-1,-1-5 0,3-9-5,6-1-4,3-13-4,2-20 3,1-7 6,-9-3 3,-6-7-8,-6-4 7,-6 3 2,-6 4 0,-3 12 3,0 13 15,0 13 28,0 9-12,-7 0 0,2 24-31,-3 9-3,4 10 12,4-1-7,0-5-3,5-3-2,14-5-1,0-3-43,5 1-48,-6-12-101,-2-6-83,-5-9-271</inkml:trace>
  <inkml:trace contextRef="#ctx0" brushRef="#br0" timeOffset="260915.8533">6966 15896 929,'0'0'86,"0"0"13,0 0 24,0 0-112,0 0-8,0 0-4,69-13 1,-37 10-16,-3 2 16,-8 1 3,-12 0 3,-3 0 46,-2 0 16,-1 7-22,3 13 1,3 10 2,-1 6-29,2 7-13,-1 0-4,0 0-3,4-7-26,1-3-102,-4-12-225,-1-11-389</inkml:trace>
  <inkml:trace contextRef="#ctx0" brushRef="#br0" timeOffset="261052.2234">7184 15797 1081,'0'0'108,"0"0"9,-45-72 70,42 71-114,3 1-73,9 3-21,18 18-84,15 4-91,10-1-236</inkml:trace>
  <inkml:trace contextRef="#ctx0" brushRef="#br0" timeOffset="261532.99">7658 15877 960,'0'0'97,"0"0"-34,-91-34 98,57 31-106,7 3-32,4 0-8,10 10-11,2 6-4,9-2 0,2 2-5,0-4-24,16-1-17,11-5 3,9-6-12,-2 0-25,2 0 10,-3-9-8,-7-7-26,0 2 9,-7 2 63,-2 7 27,-11 2 5,0 3 35,-2 0-1,-1 0 27,0 0-15,4 4-22,3 5-11,3-7-8,2 0 0,9-2-1,2 0 2,6-14-2,3-11 5,-6-6 41,1-2 27,-6-3 23,-7 4 17,4 4-26,-4 9-22,-8 12 3,-3 7 4,4 0-41,10 23-18,-2 11 25,2 14-14,0 2-21,-3 6-4,2 0-3,0 5-43,-7-6-173,-3-5-354</inkml:trace>
  <inkml:trace contextRef="#ctx0" brushRef="#br0" timeOffset="262445.6358">9600 15357 716,'0'0'204,"0"0"-128,0 0 144,0 0-83,0 0-49,0 0-53,0-23-13,0 26-12,0 18-6,3 15 54,1 6-12,0 9-10,-4 4-3,0-2-14,0-3-16,3-4 1,0-3-4,3-7-25,4-6-108,-1-10-74,6-13-162,0-7-225</inkml:trace>
  <inkml:trace contextRef="#ctx0" brushRef="#br0" timeOffset="262746.0751">9708 15477 722,'0'0'158,"-3"-106"-54,12 64 49,19 8-52,12 8-59,5 15-25,4 11 4,-3 0 0,-6 24-1,-12 12-2,-15 4-10,-13 6 1,-13-3 1,-20 0 3,-9-7-7,0-6-2,7-10 1,15-10-3,7-8-1,6-2 34,5 0 51,-2 0-26,3-2-22,1-5 10,5 4-43,17-2-5,17 5 2,13 0-5,7 0 3,12 15-31,10 4-69,-1-1-34,2-7-257</inkml:trace>
  <inkml:trace contextRef="#ctx0" brushRef="#br0" timeOffset="262948.5254">10886 15232 81,'0'0'1111,"0"0"-1002,0 0 95,0 0-121,0 0-77,0 0 24,27 63-9,-18-17-16,-6 0-2,0 0-3,-3-6-81,0-4-95,0-12-210</inkml:trace>
  <inkml:trace contextRef="#ctx0" brushRef="#br0" timeOffset="263098.3375">10819 15078 1115,'0'0'29,"0"0"136,0 0-134,0 0-31,0 0-53,106 51-152,-50-23-266</inkml:trace>
  <inkml:trace contextRef="#ctx0" brushRef="#br0" timeOffset="263384.5751">11353 15201 865,'0'0'93,"0"0"-22,-99 0 109,73 18-89,6 4-35,10-1-16,6 2-19,4 0-12,12-2-1,17-1 0,10 0-2,1-1-1,1 0-2,-6 0-3,-12-1 0,-7-1 0,-16-5 0,0-1 4,-6-3 1,-20 0 0,0-8-5,-4 0-48,8-8-76,6-21-132,15-14-148,1-8-133</inkml:trace>
  <inkml:trace contextRef="#ctx0" brushRef="#br0" timeOffset="263477.0582">11353 15201 552,'30'11'234,"7"-31"-16,5 0-76,10 1-50,6 3-51,0 3-34,2 6-7,-4-1-153,1 2-272</inkml:trace>
  <inkml:trace contextRef="#ctx0" brushRef="#br0" timeOffset="263968.6308">12730 14912 969,'0'0'137,"0"0"82,0 0-23,0 0-64,0 0-62,0 0-37,-18-21-19,21 46-14,7 6 10,-1 9 0,0 0-9,-1-1-1,-1 1-32,2-9-123,-9-6-159,0-14-518</inkml:trace>
  <inkml:trace contextRef="#ctx0" brushRef="#br0" timeOffset="264127.0605">12612 14620 1060,'0'0'52,"0"0"167,0 0-109,0 0-110,0 0-46,0 0-67,114 71-201,-60-45-654</inkml:trace>
  <inkml:trace contextRef="#ctx0" brushRef="#br0" timeOffset="264387.8472">13020 14815 513,'0'0'563,"0"0"-511,0 0-5,-3 90 132,20-40-103,-2-8-54,4-5-15,-1-10-3,-3-10-3,3-9 4,-3-8 0,2-6 0,5-26 7,1-8 13,3-3 17,-9 8-7,-6 16-5,0 19 2,-4 1-25,5 34-7,3 15 0,6 14-1,-2 0-48,1 3-108,-4-11-317</inkml:trace>
  <inkml:trace contextRef="#ctx0" brushRef="#br0" timeOffset="265033.4418">14671 14691 863,'0'0'80,"0"0"50,0 0 78,-44-79-117,44 68-17,0 1-38,11 0-17,16 4-12,8 6-7,3 0 1,-6 0-1,-8 16 0,-11-3-2,-8 4-4,-5 2-5,0 3-5,-18-2-2,-2-1-16,4-3 11,9-3 7,7-3-1,0 4-5,19-2-1,6 5 23,3 2-2,-2 1 4,-3-1-2,-7-2 5,-6-3 25,-7-7 6,-3-4 10,0-2 4,-4 2 18,-21-3 5,-9 0-34,-1 0-34,0 0-2,12-14-3,4-6-25,18-3-89,1 1-123,33-2-291</inkml:trace>
  <inkml:trace contextRef="#ctx0" brushRef="#br0" timeOffset="265221.8367">15230 14598 1057,'0'0'109,"0"0"116,0 0-116,0 0-92,0 0 18,-43 93 4,30-54-23,3 1-11,1-5-5,9-4-58,0-9-93,0-8-179,14-14-288</inkml:trace>
  <inkml:trace contextRef="#ctx0" brushRef="#br0" timeOffset="265379.6732">15243 14642 868,'0'0'173,"0"0"68,0 0-132,0 0-87,0 0 11,0 0-2,74 59-14,-42-37-17,1-5 0,-5 0-76,3-8-156,-7-9-119,-3 0-262</inkml:trace>
  <inkml:trace contextRef="#ctx0" brushRef="#br0" timeOffset="265574.7463">15528 14522 630,'0'0'159,"0"0"27,0 0-121,0 0-23,0 0 61,42 98-27,-39-64-22,-3-6-4,0-9 1,0-2-6,-6-5-12,-11-5-2,-5-1-11,-2-6-14,-1 0-6,3 0-67,9-6-128,10-18-274</inkml:trace>
  <inkml:trace contextRef="#ctx0" brushRef="#br0" timeOffset="265784.3851">15814 14413 875,'0'0'128,"0"0"121,0 0-94,0 0-115,0 0-17,18 82 57,-15-34-28,-2 1-22,-1-1-18,2-4-8,-2-8-4,4-2-47,4-8-96,-1-13-188,5-11-291</inkml:trace>
  <inkml:trace contextRef="#ctx0" brushRef="#br0" timeOffset="265942.3304">15878 14509 1057,'0'0'120,"0"0"57,0 0-52,0 0-116,91-37-8,-47 31-1,3 3-6,-4-3-80,1-1-101,-1-1-108,-9-1-410</inkml:trace>
  <inkml:trace contextRef="#ctx0" brushRef="#br0" timeOffset="266076.4678">15973 14640 819,'0'0'145,"0"0"-107,0 0 125,0 0-83,135 10-80,-72-13-67,-10-14-249</inkml:trace>
  <inkml:trace contextRef="#ctx0" brushRef="#br0" timeOffset="266953.7881">17728 14519 714,'0'0'77,"0"0"-8,0 0 67,0 0-90,60-77 5,-55 65 22,-5-2 35,0 1-39,0 1-6,-15 0-19,-5 7-4,-4 5-17,-11 0-9,-2 2-6,1 18-7,9 0 3,7 3-4,9 4-1,11 2-4,0-2 3,21-1 0,15-9-9,6-10-16,-1-7-6,-3 0-14,-9-14 35,-5-15 12,-6-8 0,-1-5 9,-11-3 26,3 6-2,-5 6-9,-1 16 9,-2 11 23,1 6-1,-1 1-54,5 21 5,1 14-6,4 3 0,1 0-1,2-1-10,5-4-98,-1-10-96,2-9-185</inkml:trace>
  <inkml:trace contextRef="#ctx0" brushRef="#br0" timeOffset="267268.0037">18006 14337 292,'0'0'606,"0"0"-492,0 0 109,0 0-110,0 0-66,0 0-31,38 7 37,-16 28-15,-2-4-19,1-2-12,1-5-3,-6-8-4,-2-9 0,-7-4-2,2-3-10,1-13 12,3-13 10,-1-8-8,0-3 6,2 5-1,-2 9 6,-4 9 9,-2 8-4,1 6-2,5 0-12,3 3-4,6 14-1,3 6-4,-3 4-39,4 2-26,8-2-97,5-7-132,1-11-209</inkml:trace>
  <inkml:trace contextRef="#ctx0" brushRef="#br0" timeOffset="267614.0035">18679 14337 505,'0'0'247,"0"0"-73,0 0 13,0 0-79,0 0-60,-86-55-23,67 57-19,2 14-2,2 4-3,8 1 0,7 4-1,0 0-2,7-6-1,19-4-21,3-4-43,4-11-6,-1 0-20,-4-9 22,-3-13 55,-7-7 16,-9-7 32,-5-10 65,-4-3 9,0 2-11,0 8-5,0 12 14,0 15-35,0 7 2,7 5-36,-1 14-35,7 19 0,3 14-1,2 4 1,0 3-15,9 1-90,18-11-119,16-10-166,15-15-58</inkml:trace>
  <inkml:trace contextRef="#ctx0" brushRef="#br0" timeOffset="268335.0688">19562 14070 833,'0'0'140,"0"0"-61,0 0 114,-98-8-125,82 39-46,6-2 0,7 3-7,3-2-4,2-2 0,16-9-8,6-7 8,3-7-8,3-5 7,-7 0 4,-6-14 11,-7-11 17,-9-2 6,-1-6-18,0 4-23,0 2-7,0 10-26,7 7-32,6 6-58,10 1-85,3 3 120,1 0 47,-6 0 25,-9-3 9,-7 3 51,-2 0 39,-2 0 6,4 10-28,5 7 36,0 0-56,7-2-23,-2 2-9,-1-4-14,2-4 0,-9-1-1,2-5-1,0-3-3,3 0 1,7-16-4,1-7-16,4 2-8,-5 5 10,-6 3 2,-4 7 9,-6 5 8,-1 1-3,1 0-6,0 0 3,0 4 7,0 2-2,0-2 1,1-1-18,0-3-11,2 0-2,5 0 25,4-7 7,-3-13 1,-2-3 6,-1-9-3,-4-5 4,-1-3 9,-1-4 23,-1 5 7,2 10 1,-2 13 13,-2 16 12,0 6-35,0 25-35,0 13 0,0 9 2,1-5-5,3 1-1,1-6-17,2-4-99,11-9-92,12-10-200,12-16-434</inkml:trace>
  <inkml:trace contextRef="#ctx0" brushRef="#br0" timeOffset="268671.4198">20347 13950 947,'0'0'118,"0"0"72,0 0-136,0 0-26,0 0-1,0 0-14,6 80-5,9-74-8,3-6 7,-1-3-5,-3-16 1,-3-6 10,-3-6-4,-2-2 18,0 2-9,-4 8-1,1 13 2,-3 10 4,0 17-23,0 19 0,5 17 4,-4 10 5,5 0 9,1 3-3,1-4 12,1-8 1,-1-18 27,-5-10-35,-3-13 8,0-6 11,-11-7-19,-10 0 3,-8 0-23,-2-13-14,-3-4-151,-5-3-245</inkml:trace>
  <inkml:trace contextRef="#ctx0" brushRef="#br0" timeOffset="269541.4327">21643 13762 671,'0'0'74,"0"0"177,0 0-71,0 0-70,0 0-16,0 0-12,-12-78-51,-15 73-18,-5 5 10,-4 0-7,4 0-5,7 10-5,13 2-5,10 3 1,2 4 0,14 5 1,19-1-4,14 0 2,12-3-1,3-1 0,1-5 1,-11-1-1,-13-6 2,-19-2-2,-12 0 0,-8-2 1,0-3 12,-22 0 8,-15 0-1,-9 0-9,1-3-7,13-2-2,13 2 2,13 1-3,6-2 0,0-2-1,12-1-10,21-5-13,12-1-10,16-4-26,-1 0-27,0 0 24,-10-3 36,-9 1 22,-11 3 4,-11 2 24,-2 4 43,-6 0 1,-4 4-16,-4 5 7,-3 1-15,0 0-24,1 7-19,1 15 2,-2 10-2,0 6-1,0-1-16,0-4-90,0-3-93,0-13-229</inkml:trace>
  <inkml:trace contextRef="#ctx0" brushRef="#br0" timeOffset="269693.5178">22031 13505 1078,'0'0'146,"0"0"29,0 0-17,0 0-151,0 0-7,0 0 0,12 17-73,22 9-125,5-1-150</inkml:trace>
  <inkml:trace contextRef="#ctx0" brushRef="#br0" timeOffset="270627.789">22341 13654 496,'0'0'266,"0"0"-110,0 0 31,0 0-41,0 0-59,0 0 4,-1-11-13,1 8-26,0-3-20,0 1-12,0 0 11,0 1-20,1 1-2,2 0-3,-3 3 8,0 0-3,0 0 3,0 0-3,0 0-4,0 0-5,1 0 2,-1 0-3,0 0 1,0 0 0,0 0-1,2 0 3,1 0-4,5 0-6,1 0 6,4 0 0,-3 10 0,1 3-3,-1 4 3,-3 8 2,1 2-2,1 2-1,0 1 1,-1-4 1,-4-9-1,1-3 0,-4-11-1,-1 1-4,0-4-1,0 0 6,3-7 6,0-13-6,0-6-8,1-4 6,2-3-4,1-1 6,3 9-4,0 0 3,4 5 1,2 8-2,2 2-2,-5 10-5,1 0-3,-5 13-1,-3 10 2,0 4 4,-5-4 1,4 3-4,4-7 8,3-2-11,0-6 8,-2-7 2,-4-4-30,-2 0 15,1-7 14,5-18 4,1 0 0,2-5-1,4-4 1,-1 9-1,-2 4-3,-1 9 4,-3 6-1,-3 6-5,3 0 1,0 6-2,5 13 0,7 5 2,7-1 0,6-1 5,1-5-37,-2-4-40,-2-6-34,-8-7-29,-5 0 31,-5-17 38,-5-5 69,-2-6 2,-3-8 28,-2-3 46,-2-1 7,4 1-3,0 14 9,-1 8-18,0 12 6,0 5-41,2 24-33,0 15 11,-2 7 10,1 4-17,-2 0-5,1 0-3,4-2-78,10-4-50,5-15-26,-2-12-282</inkml:trace>
  <inkml:trace contextRef="#ctx0" brushRef="#br0" timeOffset="270847.8423">23211 13501 738,'0'0'144,"0"0"-12,0 0 21,0 0-112,0 0-32,110-66 1,-82 86-7,-6 2 3,-3 2 2,-12 0 12,-7-4 49,0 3-2,-10-4 3,-9-2-16,-1-1-27,-1 1-21,3-8-6,9-1-66,6-8-163,3 0-273</inkml:trace>
  <inkml:trace contextRef="#ctx0" brushRef="#br0" timeOffset="271033.8371">23484 13277 1032,'0'0'124,"0"0"116,0 0-107,0 0-89,0 0-41,0 0 36,10 102 9,-7-53-12,-3 0-20,1-1-14,-1-8-2,0-5-39,2-6-101,4-8-152,8-17-331</inkml:trace>
  <inkml:trace contextRef="#ctx0" brushRef="#br0" timeOffset="271386.2103">23853 13428 906,'0'0'124,"0"0"-108,0 0 61,0 0-32,0 0-41,96 24 0,-75-24-2,-3 0-2,-3 0-1,-3-10-16,-6-7 8,-5-3 9,-1-5 1,-3 3 16,-16 3 17,-7 9-2,-6 10 23,-6 7-25,2 20 11,10 10 0,7 2 7,17 3-9,2-5-11,6-4-4,20-4 3,15-9-4,11-6-5,17-8-1,10-6-7,9 0-1,1-6 2,-7-8-11,-16 1-65,-16 4-34,-20 2-79,-18 1-163</inkml:trace>
  <inkml:trace contextRef="#ctx0" brushRef="#br0" timeOffset="276121.5393">7797 17643 515,'0'0'62,"0"0"-30,0 0 63,0 0-1,0 0-24,0 0-6,0 0 14,0 0-7,0 12-27,0-10 23,1-2-16,1 0-13,-2 0 3,0 0-3,0 0 2,0 0-2,0-7-10,0-9-17,0-3-6,-2-1 3,-15 2 1,-11 5-2,-1 3 5,-7 10-5,-7 0-5,1 5 9,-2 20-4,6 2-2,10 7-3,8 3 3,10 1 1,10-6-5,3-1 7,24-4-6,16-2-2,10-10-3,13-7-20,12-8-78,7 0-105,6-23-63,0-10-85,-9-6 16</inkml:trace>
  <inkml:trace contextRef="#ctx0" brushRef="#br0" timeOffset="276421.5752">8212 17640 4,'0'0'345,"0"0"-121,2-86-58,-22 73 14,-10 9-98,-2 4-31,-3 3-1,-1 18 2,6 5 19,10 4-16,9 3-23,8-9-9,3 1-2,12-9-15,11-7-1,9-7-1,1-2-3,-4-6 0,0-15-1,-12-4 5,-1-4-3,-10-1 10,1-1-3,-7 6 5,2 10 19,-2 10 20,0 3-11,0 2-31,0 4-11,7 13-9,-1 6 7,9 2-5,0-3-69,2-5-40,5-5-116,-4-9-83,4-3-157</inkml:trace>
  <inkml:trace contextRef="#ctx0" brushRef="#br0" timeOffset="276729.4382">8346 17517 707,'0'0'191,"0"0"-2,0 0-32,0 0-57,0 0-39,0 0-48,4-17 8,13 44 24,-1 4-2,-1 1-19,3-7-8,-1-7-11,-2-6 2,0-4-3,-1-7 1,-1-1 2,4-6 1,4-16 1,0-9-4,-2-5-4,-1 4 3,0 7-1,-12 11 1,0 12 8,-3 2 5,1 4-17,2 21-2,5 7 1,2 5-1,2 2-9,2 0-77,8-2-103,2-10-139,2-7-477</inkml:trace>
  <inkml:trace contextRef="#ctx0" brushRef="#br0" timeOffset="277178.0649">8977 17510 462,'0'0'598,"0"0"-578,0 0 129,0 0-59,-24-74-23,18 71-15,-3 2 3,-7 1-30,-4 0-15,-2 9 1,4 8-1,6 3-2,6-3-3,3 3 0,3-4-3,6 1-2,21-1 0,8-10-1,3-6-11,-2 0-20,-6-11-1,-8-14 10,-12-11 17,-6-3 6,-4-9 4,0-1 8,0-3 9,0 8 11,0 12 11,0 15 11,-1 10 8,1 7-25,-3 8-32,3 23-4,0 10-2,0 9 2,4-6-1,9 0 2,-1-3-4,4-2-26,5-10-77,0-7-72,6-8-117,-1-14-171</inkml:trace>
  <inkml:trace contextRef="#ctx0" brushRef="#br0" timeOffset="277338.6054">9286 17374 552,'0'0'496,"0"0"-288,0 0 32,0 0-95,0 0-97,0 0-48,7 0 0,2 30 9,3 4-7,-4-3-2,2-2-39,-5-3-81,2-6-101,-1-8-154</inkml:trace>
  <inkml:trace contextRef="#ctx0" brushRef="#br0" timeOffset="277478.4894">9226 17033 1183,'0'0'108,"0"0"30,0 0-65,0 0-73,0 0-63,0 0-113,34 56-249</inkml:trace>
  <inkml:trace contextRef="#ctx0" brushRef="#br0" timeOffset="277995.5327">9714 17313 31,'0'0'998,"0"0"-922,0 0 131,0 0-69,0 0-98,0 0-9,-6-65-11,-4 48 30,-3 3-9,-6 4-3,-4 7-17,0 3-17,-3 3 3,0 17 1,6 4-8,10 8-1,10-2-1,0 0 2,10-4-1,10-4 0,9-7-11,4-8-28,0-7-17,-1 0 6,0-19 14,-8-12 22,-9-9 15,-9-20 0,-3-5 9,-3-2 8,0 10 10,0 22 25,0 15 12,0 15 10,0 5-24,0 10-50,0 20-2,0 11 2,0 9 2,0 3-2,10-2-6,7-4-43,8-7-97,5-13-141,12-11-273</inkml:trace>
  <inkml:trace contextRef="#ctx0" brushRef="#br0" timeOffset="279181.4521">10238 17148 220,'0'0'820,"0"0"-781,0 0 151,0 0-91,0 0-31,0 0-25,-50-53-13,50 53-9,0 0-5,0 0 10,0-1 2,0 1 15,0-1 8,0 1-3,0 0-2,0 0-11,0 0-12,0 0-2,0 0 1,-3 0-5,3 0 0,-3 0 11,3 0 3,0 0-8,0 0-1,-3 0-10,0 0-4,0 0-8,-4 0 0,4 0 0,-4 0 0,6 0 0,-2 0 0,1 0 0,1 0 0,-2 0 0,0 0 0,3 0 0,-4 0 0,1-2 0,0 0 0,-3 2 0,3 0 0,3 0 0,0 0 0,0 0 0,0 0 0,0 0 0,0 0 0,0 0-44,0 0-1,-4 0 2,-9 6 8,0 3-57,4-2-47,-1 0-15,2-2-37,6 3-13,2-2 35,0 2 62,0-2 74,-3-5 33,-4-1 5,-9 0 111,-7 0-48,1 0 17,-3 0-5,7 0 10,3 10-5,1 8-55,10 6-13,4-1-1,0 1 5,0-6-7,11-4-6,8-10-3,6-4-5,9 0-13,4-21-58,2-8-23,-5-10 40,-9-2 12,-9-1 31,-11 6 9,-6 5 2,0 12 14,0 9 34,0 10 37,0 0-56,0 20-27,0 10-2,0 2 18,0 2-16,10-2 5,8-4-6,5-8 0,3-8-2,1-12-17,-5 0-29,1-10-4,-1-20 10,-4-6 32,-6-11 9,-6-3 1,-5-2 2,4 3 3,-1 5 17,-3 18 14,2 12 30,-3 11-12,0 3-13,0 13-42,4 21 1,-4 9 6,0 3 11,6 4-2,3-4-5,8-4-10,8-4-2,1-8-15,4-11-59,0-8-31,-1-11 0,3-11 44,-6-17 2,-8-6 49,-7-3 11,-4 4 9,-7 7 22,0 9 16,0 8 29,0 9 10,-7 0-16,0 10-63,-2 13-3,0 2 8,5 5-4,4-4 2,0 1-9,10-4 1,5-3-2,5-9-17,6-8-61,1-3-59,-3-7-78,0-17-480</inkml:trace>
  <inkml:trace contextRef="#ctx0" brushRef="#br0" timeOffset="279347.316">10328 17015 500,'0'0'629,"0"0"-609,0 0 55,0 0-22,0 0-12,118 4-41,-48-4-88,-4-14-188,-17-1-472</inkml:trace>
  <inkml:trace contextRef="#ctx0" brushRef="#br0" timeOffset="279870.5052">11562 16629 1004,'0'0'111,"0"0"-17,0 0 137,0 0-96,0 0-18,0 0-67,-37-50-31,37 71-17,0 11 4,4 11 18,2 3-15,2 1-2,-1 0-7,-4-2-2,-1-8-14,8-4-126,4-10-87,12-13-165,10-10-294</inkml:trace>
  <inkml:trace contextRef="#ctx0" brushRef="#br0" timeOffset="280104.2673">11829 16709 567,'0'0'324,"0"0"-197,0 0 83,0 0-83,0 0-101,0 0-8,-94 6 0,64 3 14,6-2-1,12-2 2,9-3 3,3-2-16,0 3-14,0 1 0,0 4 2,6 2-6,15 1 10,8 3-8,12-4-2,11 3-2,8-6-54,1-1-104,-3-6-231</inkml:trace>
  <inkml:trace contextRef="#ctx0" brushRef="#br0" timeOffset="280387.5072">12148 16699 929,'0'0'63,"0"0"59,0 0-51,0 0-71,0 0-1,89-4 0,-62 4-5,-4-3-18,-11-4 13,-8-2 11,-4-1 10,0 0 26,-6-3 26,-13 6-14,-2 0 5,-1 7-20,2 0 16,-3 16-9,7 4-4,6 5-16,7 0-15,3-2-5,3-3-2,19 1-70,8-12-73,6-6-91,3-3-192</inkml:trace>
  <inkml:trace contextRef="#ctx0" brushRef="#br0" timeOffset="280734.3828">12449 16659 670,'0'0'214,"0"0"2,0 0-19,0 0-146,0 0-43,0 0 26,36 23 1,-18-13-1,3-6-13,-1-1-11,-1-3-7,-6 0 0,-4-12 5,-2-2 1,-4-3-3,2-3-4,-3 7 1,0 5-1,-2 8 1,0 0-3,0 23 1,0 14-1,-6 7 5,2 5 3,-1 3 10,2-1 13,-1 2 8,-5-11 5,-5-9 0,1-6 8,-4-8-8,-6-8-12,-1-5-7,-3-6-9,-1 0-12,-5-6-4,1-11-36,-2-10-161,3-2-263</inkml:trace>
  <inkml:trace contextRef="#ctx0" brushRef="#br0" timeOffset="282165.6677">13403 16448 6,'0'0'107,"0"0"29,0 0-34,0 0 10,0 0-14,0 0 29,0-7 33,0 7-11,0-3-7,0 1-3,0 2-38,0 0 11,0 0-55,0 0-26,0 12-19,0 10-6,4 8 48,-4 1-18,3-1-19,1-4-12,2-3 0,-3-4-5,4-5-5,-1-4-97,4-10-100,0 0-124,-3-21-156</inkml:trace>
  <inkml:trace contextRef="#ctx0" brushRef="#br0" timeOffset="282308.0674">13417 16276 896,'0'0'133,"0"0"-7,-45-85 89,41 75-108,1 6-60,3 4-26,0 0-21,3 4-49,19 16-60,11 5-50,6-2-134,2-3-278</inkml:trace>
  <inkml:trace contextRef="#ctx0" brushRef="#br0" timeOffset="282599.0638">13708 16325 746,'0'0'183,"0"0"-85,0 0 36,0 0-2,0 0-26,36 91-48,-26-66-24,0-5-14,0-7-15,-4-5 2,-2-3-6,-1-5-1,3 0 6,4-13 5,10-13 1,-2-11-9,9-5-2,-5 5-1,-1 7 0,-8 14 0,-7 13 0,-1 3-1,3 5-5,2 19 3,7 10 3,0 5 0,4 0-9,5-5-80,4-5-100,8-13-129,4-8-470</inkml:trace>
  <inkml:trace contextRef="#ctx0" brushRef="#br0" timeOffset="282810.435">14574 16084 991,'0'0'131,"0"0"31,0 0 37,0 0-114,0 0-82,12 95 32,-7-37 28,0-2-27,-2-4-17,-3-3-15,4-5-2,-1-2-2,-1-10-35,2-4-79,0-14-58,2-9-131,2-5-141</inkml:trace>
  <inkml:trace contextRef="#ctx0" brushRef="#br0" timeOffset="283081.4908">14660 16140 733,'0'0'136,"0"0"27,0 0-42,0 0-63,88-55-18,-60 68-8,-7 12-13,-8 3-3,-6 8 1,-7-3-3,-7 1-6,-18-8 4,-8-6-5,-3-5 1,2-8 10,9-4 5,5-1 40,8-2 9,9 0-14,3 0-1,0 0-32,0 0-17,3 8-8,17 3-16,9 12 12,9 7-101,5 4-92,0-2-240</inkml:trace>
  <inkml:trace contextRef="#ctx0" brushRef="#br0" timeOffset="283224.9666">15255 16524 1173,'0'0'195,"0"0"-136,0 0 0,0 0-47,-33 102-12,33-55-29,0-1-204,-2-3-544</inkml:trace>
  <inkml:trace contextRef="#ctx0" brushRef="#br0" timeOffset="283949.279">16323 15843 651,'0'0'261,"0"0"-58,0 0 42,0 0-79,0 0-64,0 0-58,-19 7-33,14 26-1,2 9 28,3 2-17,0 3-13,4-2 3,10-2-11,1 1 0,-1-10-26,-1-3-104,-4-7-81,-5-12-163,-4-12-242</inkml:trace>
  <inkml:trace contextRef="#ctx0" brushRef="#br0" timeOffset="284108.3484">16214 16068 1022,'0'0'100,"0"0"139,0 0-42,0 0-126,0 0-55,0 0-12,85-24-3,-15 24-1,2-3-4,-10 0-82,-10-1-69,-13-3-113,-18-4-94,-7-3-56</inkml:trace>
  <inkml:trace contextRef="#ctx0" brushRef="#br0" timeOffset="284424.1122">16632 15919 511,'0'0'188,"0"0"33,0 0-38,0 0-15,0 0-52,0 0-50,-7-49-56,7 78-7,10 8 32,0 5-4,0-4-2,-2 0-12,4-7-12,-3-5 0,0-9-4,2-8 0,-2-6 3,3-3-3,5-3 7,2-21-1,-1-4-4,-1-3 1,-2 2 0,-4 6-2,-3 7 1,-2 8 8,3 8 0,2 0-10,-1 10-2,6 14 0,-6 5 0,0 5 0,-4 2-1,1-6-4,0-1-59,4-8-77,2-8-117,2-13-190</inkml:trace>
  <inkml:trace contextRef="#ctx0" brushRef="#br0" timeOffset="284738.0114">17170 16006 949,'0'0'94,"0"0"-30,0 0-34,0 0-14,0 0-6,0 0-8,92 3 1,-78-3-3,-5 0 2,-6-4-2,0-9 4,-3-7 7,0 0 2,-8 1 32,-10 5 25,-3 3 4,-5 9-4,0 2-24,-1 2-11,4 18 0,6 7-8,4 1 7,7 4-7,6-3-9,0 2-13,6-2-2,14-5-3,4-2-1,8-10-84,2-7-58,8-5-150,8-5-206</inkml:trace>
  <inkml:trace contextRef="#ctx0" brushRef="#br0" timeOffset="285033.419">17576 15928 143,'0'0'919,"0"0"-798,0 0 105,0 0-98,0 0-79,0 0-46,5 10 2,1 21 18,0-5-20,4-4-2,0-3-1,3-10-3,7-6-23,-4-3-4,6-7 22,4-18 8,4-8 6,-1-8 1,0 7 27,-10 12-7,-6 13 26,-9 6 6,0 3-26,-2 14-33,4 18 1,-3 14 1,-3 0 1,0 7-3,0 0-53,0-1-131,5-6-190</inkml:trace>
  <inkml:trace contextRef="#ctx0" brushRef="#br0" timeOffset="286073.9695">18803 15467 898,'0'0'93,"0"0"44,0 0 52,0 0-68,0 0-77,0 0-27,8-17-9,-1 42 0,3 9 30,-1 9-2,1 0-6,-3-1-8,0-5-10,-2-3-10,1-7 1,-2-8-1,1-5-2,0-9 2,2-3-4,2-2-11,7-2 13,4-20-1,-1-2-1,1 1 2,0 3-1,-2 1 0,2 6 1,-3 3 0,-1 2-4,0 6-8,-3 2-15,0 5 2,0 16 7,1 2 12,0 0-28,5-2-29,2-2-47,2-12 1,-3-7 29,2 0 51,-8-10 15,1-13 14,-3-7 11,-4-4 52,2 3-5,-4-2 19,-3 12 10,-1 8-10,0 9-24,1 4-7,0 4-46,0 19-1,3 10 1,-5 4 0,1-2-2,3-3-60,-1-4-108,1-11-162,1-10-427</inkml:trace>
  <inkml:trace contextRef="#ctx0" brushRef="#br0" timeOffset="286209.9959">19418 15408 959,'0'0'122,"0"0"-55,0 0 94,0 0-161,0 0-65,0 0-60,88 75-213</inkml:trace>
  <inkml:trace contextRef="#ctx0" brushRef="#br0" timeOffset="286649.7507">19798 15536 922,'0'0'35,"0"0"145,-101-10-37,69 23-79,11 10 0,7 1-16,11-2-29,3 2-10,0-8-8,16-6 7,8-6-8,9-4-2,1-4-16,-1-17-6,-8-1 16,-5-2 8,-6 6 0,-6 4 11,-4 8-1,-1 6 12,-3 18-21,0 23 1,0 12 7,-9 11-4,-4 7-5,-2 6 2,-3-4 0,2-7-1,-2-7 2,1-19-2,-4-12 2,-4-11 25,-8-15 20,-4-2 32,-6-25-39,4-8-16,6-7 16,11 1-20,11 6-9,11 7-12,0 2 0,24 5-10,17-1-66,10-4-65,5-5-104,-4-11-343</inkml:trace>
  <inkml:trace contextRef="#ctx0" brushRef="#br0" timeOffset="286988.8817">20058 15268 968,'0'0'155,"0"0"-75,0 0 27,0 0-33,0 0 33,51 115-63,-37-71-10,0-1-18,-4-6-7,2-11-7,-2-7-1,-5-9-2,-1-3 2,1-7-1,5-7 8,2-16 5,7-9-7,1-5-5,-1 3-1,-2 11 2,-2 7-1,-3 6 2,1 6 6,-1 4-2,3 0-1,-3 24-3,-2 5 6,1 5-4,1 3-5,2-2-2,6-4-53,7-6-79,7-11-161,3-8-280</inkml:trace>
  <inkml:trace contextRef="#ctx0" brushRef="#br0" timeOffset="287483.5161">20671 15415 758,'0'0'325,"0"0"-251,0 0 84,0 0-135,0 0-19,0 0-4,49-15 0,-24 15-24,-1 0-33,-6-12-24,-6-2 50,-9-3 31,-3-6 5,0 4 21,-11-1 9,-8 5 21,-3 14-1,-5 1-19,-5 19-12,2 10 0,7 10 11,8 2 1,9-1-17,6-3-6,0-5-5,1-6-6,16-9-2,4-7-4,7-10-8,3 0-26,1-19-17,-3-15 12,0-5 16,-4-5 23,-1-6 3,2 8 1,-6 6 3,1 10-1,-1 12 8,0 11-7,3 3-3,-5 3 1,2 20-1,-3 1 7,-7 5 1,-5-4 10,-5 3 4,0-9 23,-5 1 2,-12-6-2,-5-3-12,-3-2-17,0-3-9,4-2-7,8-4-74,8 0-138,5-24-295</inkml:trace>
  <inkml:trace contextRef="#ctx0" brushRef="#br0" timeOffset="287664.3211">21266 15011 696,'0'0'357,"0"0"-277,0 0 73,0 0-65,24 79 5,-24-25-55,0 1-17,0-6-15,0 1-6,-7-7-3,2-7-111,0-9-126,2-11-168</inkml:trace>
  <inkml:trace contextRef="#ctx0" brushRef="#br0" timeOffset="287820.0879">21218 15187 1231,'0'0'126,"0"0"-32,0 0-25,146-21-41,-67 21-25,-2-4-3,-5-4-48,-14-2-97,-14-1-30,-16-2-134,-16-4-489</inkml:trace>
  <inkml:trace contextRef="#ctx0" brushRef="#br0" timeOffset="288765.5366">22418 15285 553,'0'0'121,"0"0"88,0 0-38,0 0-87,0 0 16,0 0-16,-43-69-33,35 62 3,8-3-17,-2 1-11,2-2-5,0-2-9,9 0-12,10 0 0,5-1 1,0 11 0,0 3 3,-3 0-3,-3 17-1,-5 13 4,-7 1 3,-3 1-3,-3-3 2,0-6-3,0-3-3,0-7-2,-3-4 2,0-2-2,3-4-7,0-3-3,0 0 12,0-10 2,0-15-2,9-12-1,8-5 1,5 6 0,3 2 0,1 10 0,2 12 0,-1 7 2,0 5 2,-3 4 3,-4 14-4,-6 7 2,-6 6 3,-1 0-3,-4 3-4,-3-1-1,0 1-2,1-5-37,2-6-120,8-6-123,10-11-214</inkml:trace>
  <inkml:trace contextRef="#ctx0" brushRef="#br0" timeOffset="289036.2118">23017 15116 659,'0'0'106,"0"0"57,0 0-34,0 0-87,0 0-23,-91 57 24,78-18-5,10 0-9,3-8-15,6-1-4,17-13-2,4-5 7,0-12 12,-5 0 17,-5-4 16,-5-18 8,-6-5-23,-6-3-3,0-5-27,0 4-15,0 1-10,0 8-61,0 7-43,1 6-123,11 0-149,4 2-141</inkml:trace>
  <inkml:trace contextRef="#ctx0" brushRef="#br0" timeOffset="289283.7211">23144 15080 439,'0'0'202,"0"0"-60,0 0 64,0 0-99,97-22-42,-69 40 0,-3 12-11,-1 7-24,-7-1 0,-6-2-15,-6-6-10,-5-7 0,0-4-1,-3-8 1,-7-2 3,2-7 1,0 0 8,4-13 19,2-11-7,2-11-19,0-1-10,14-1-1,7 7-13,2 5-48,3 13-33,0 7-99,0 3-122,-3 2-122</inkml:trace>
  <inkml:trace contextRef="#ctx0" brushRef="#br0" timeOffset="289786.1117">23534 15031 699,'0'0'193,"0"0"-5,0 0-32,0 0-56,0 0-41,0 0-45,0-17-11,2 44 24,-1 2-2,-1 4-8,0-7-10,2-2-4,-1-5 0,1-8-3,-2-2-5,0-8-11,3-1-25,0 0 31,5-14 4,3-12-35,3-11 18,1-6 10,-2 7-4,0 7 17,-5 12 0,-2 8 1,-3 6 3,2 3-4,2 0-2,0 5 0,1 12 4,-1 2-1,0 2 1,-2-1 1,1-8 2,-1-2 2,-2-7 0,-2-2-3,4-1-3,0 0 10,6-11 2,3-8-7,2-7 3,0-1-1,4 0 1,-4 5 1,-4 8 1,-4 9 5,2 2-10,-3 3-5,4 5-1,-2 12-1,5 5 0,4 5-15,5 0-39,6 0-5,10-5-118,2-7-146,1-4-156</inkml:trace>
  <inkml:trace contextRef="#ctx0" brushRef="#br0" timeOffset="290295.7509">24238 14945 738,'0'0'133,"0"0"54,0 0-80,0 0-52,0 0-6,-80-70-31,69 70-1,2 7-11,2 7-5,4 6 3,3-6-3,0 3 0,0-3-1,7-8-3,7 2-15,4-6-26,0-2-26,2 0 0,-1-6-12,-3-4 21,-5 4 20,-6 1 41,-3 5 13,-2 0 26,0 0-30,0 12 10,0 1-9,3-4-8,6 1-2,4-6-11,7-1-20,3-3-6,4-3 4,0-11-57,-6-12 37,-3-4 38,-4-12 15,-3-8 3,0-10 49,-2-5 89,-2-1-6,-6 8 14,-1 12-3,0 11-31,0 14-18,-1 11 19,-1 10-41,-3 8-66,-1 28-4,3 17 14,3 20-3,0 8 0,6 8-11,12 1-5,0 2-1,1-3-77,0-3-111,-8-7-182,-4-5-832</inkml:trace>
  <inkml:trace contextRef="#ctx0" brushRef="#br0" timeOffset="296844.2572">12544 17953 1246,'0'0'32,"0"0"-22,0 0 106,0 0-50,0 0-53,0 0-13,0 0-3,19-8 3,10 18 5,9-2-4,-4-1 4,-2-3-5,-2-4 3,-8 0-1,-6 0-3,-10-11 2,-6-7-1,0-8 3,0-3-2,-12 0 0,-11 6 4,3 3 9,-3 7 9,7 6 2,0 7 24,0 0-18,2 13-27,-8 15-3,3 11-1,6 14 6,3 3-2,3 6-1,7 1-3,0-2 4,14-8-4,4-5-13,3-7-82,-9-9-83,-2-7-200,-10-11-336</inkml:trace>
  <inkml:trace contextRef="#ctx0" brushRef="#br0" timeOffset="297400.1983">12293 18187 1167,'0'0'67,"0"0"31,0 0 52,0 0-104,0 0-42,149-39 0,-55 32-4,5 2-7,0 0-83,-10 3-136,-15-4-38,-16-2-35,-8-1 14,-6-6-1,-4 3 286,-16-1 95,-6-1 166,-12 2-62,-6 2-44,0-5 18,-9 4-81,-9 1 17,0 6-32,-1 4-20,-4 0-31,4 4-19,-1 15-1,7-2-3,6 2-2,7-2-2,0-2-3,10-1-1,9-6 4,7-5-7,1-3 5,-1 0-6,6 0 6,-3-11-2,3 2-7,8-1-12,5 5 4,-6 5 2,-6 0 13,-14 0 2,-13 18-11,-6-1 7,0 0 7,-6-1 8,0-10-2,3-3 15,3-3 0,0 0 34,0 0 51,3-9 41,9-11-42,9-6-87,-2-1 4,2 1-19,-6 6-3,-5 4-12,-2 7-56,-3 8-79,0 1-203,0 0-350</inkml:trace>
  <inkml:trace contextRef="#ctx0" brushRef="#br0" timeOffset="297922.9138">13693 17925 1259,'0'0'61,"0"0"23,0 0-9,0 0-70,0 0-4,0 0 0,-4 45 4,11-31-1,1-1-3,-1 0 3,1-9-2,-1-1 0,-4-3 2,0 0-3,3 0 1,4-7-2,6-9-27,0-4 16,-3 4 7,-4 3-1,-1 6 5,-4 2 2,-1 5 0,3 0-2,1 0-12,5 11 4,2 3 5,-2 2-1,-2 0 4,3-3-2,4-6-4,-2-3-44,-1-4 15,2 0 35,-7-11 2,4-12 9,-3-4 36,4-7 8,-2 0-7,3-1 13,-4 12 1,-1 11-2,-7 8 2,0 4-34,4 8-28,-2 17-6,5 8 3,-7 6 6,-3 5-3,0-1 0,-3 3-80,-9-4-93,-4-2-209</inkml:trace>
  <inkml:trace contextRef="#ctx0" brushRef="#br0" timeOffset="299483.5435">15243 17633 377,'0'0'315,"0"0"-254,0 0 95,0 0-46,0 0-43,0 0-24,0-29-7,0 29-6,0 0-5,0 0-9,0 0 6,0 0-6,0 0-5,0 11-11,0 14 0,-9 8 12,5-2-5,4-3-1,0-4-3,5-7 0,12-2-1,5-8 2,8-7-4,6 0 0,6-7-19,-1-20-17,-5-2 0,-6-9 24,-9 1-3,-6-3 11,-6 7 4,-3 5 9,-1 11-5,-3 9 24,-1 8 19,1 0-47,2 8-1,2 12-4,7 8 5,-3 0 4,3-3-1,7-3 5,-5-5 8,4-4-8,-1-6 6,-3-3-8,2-4 7,0 0 2,4-18 8,3-5 4,-2-6-13,5 0 3,-2-2-10,1 5 1,-3 8-2,-3 13 4,-1 5-7,0 0 0,-2 17 1,3 12 1,-7 5 11,2 5 3,-6-8 4,-5-1-7,-4-8 7,0-2-4,0-7-6,-6-3-9,-10 0 8,-7-6-3,-2-4-3,-2 0-6,1-4-83,-7-14-115,-2-7-205</inkml:trace>
  <inkml:trace contextRef="#ctx0" brushRef="#br0" timeOffset="299658.8018">15388 17290 1081,'0'0'236,"0"0"-168,0 0 101,0 0-110,0 0-59,0 0-45,-30-32-68,47 57 8,3 2-144,-2-4-209</inkml:trace>
  <inkml:trace contextRef="#ctx0" brushRef="#br0" timeOffset="329577.4093">16712 17692 9,'0'0'976,"0"0"-905,0 0 15,0 0 50,0 0-19,0 0-63,0 0-32,-12-18-6,12 18-6,0 5-10,0 19 2,0 5 10,0 0 8,0 1-7,0-3-11,0-1 3,-5 4-5,1 0 0,-2-3-77,2-10-190,1-12-352</inkml:trace>
  <inkml:trace contextRef="#ctx0" brushRef="#br0" timeOffset="329774.7532">16399 17544 575,'0'0'708,"0"0"-680,0 0 26,-75-75 51,74 65-68,1 9-20,0 1-17,17 3-104,16 17-85,8 11-22,5-2-264</inkml:trace>
  <inkml:trace contextRef="#ctx0" brushRef="#br0" timeOffset="330148.606">16896 17660 797,'0'0'412,"0"0"-373,0 0-36,0 0 52,0 0 0,0 0-49,43 22-2,-25-5 12,-6 0-1,2 0-9,2-1 1,-3-5-2,-1-2-3,-1-2-1,-1-4 0,-3-3-1,5 0-9,-2-13 6,6-13 3,0-5 5,1-5 2,-4 3 0,-3 9-2,-1 12 27,-8 9 16,1 3-6,1 0-14,3 6-28,8 23 1,0 12 1,1 5-2,2 7 0,-4-5-25,5 0-123,2-9-216,-4-9-614</inkml:trace>
  <inkml:trace contextRef="#ctx0" brushRef="#br0" timeOffset="337520.3823">18185 17323 855,'0'0'125,"0"0"-45,0 0-4,0 0 61,0 0-42,0 0-59,0 0-33,16 32-3,-6 15 35,1 6 13,0 0-22,-1-5-15,-1-3 1,2-6-8,2-5-3,3-2-2,1-5-97,3-11-172,-2-13-161</inkml:trace>
  <inkml:trace contextRef="#ctx0" brushRef="#br0" timeOffset="337925.7655">18256 17419 968,'0'0'116,"0"0"-23,-21-72 30,25 50-36,26-1-35,12 4-28,6 5-17,1 3 0,-7 9 0,-8 2-6,-10 0-2,-9 13-7,-15 11 5,0 7 3,-23 7 0,-7-1 1,-4-2-1,4-3 3,10-8-6,9-2 4,11-3-2,0-1-33,28 1-15,10-3 2,5-6 6,2 0 35,-6-3 6,-7 2 0,-9 2 9,-8-5 21,-8 0-1,-7 1 8,0 0 21,-18 6-13,-18 7 30,-11-1-35,-4 4-30,2-6-6,8 0-4,13-7-15,12-7-91,16-3-127,3-23-243</inkml:trace>
  <inkml:trace contextRef="#ctx0" brushRef="#br0" timeOffset="338189.4208">19075 17244 981,'0'0'65,"0"0"59,0 0-14,0 0-36,-94-17-23,61 46-31,0 12 11,4 11-5,10 1-10,12-3-2,7-4-2,4-10-7,25-6 1,2-7-6,11-9-1,4-4-20,-3-7-77,3-3-103,-4-7-117,-3-16-484</inkml:trace>
  <inkml:trace contextRef="#ctx0" brushRef="#br0" timeOffset="338384.4197">19442 17207 1130,'0'0'153,"0"0"-127,0 0 33,0 0-23,0 0 27,-14 120-28,12-65-14,2-4-8,0-6-5,0-8-8,0-5 0,8-9-103,4-9-142,3-14-205</inkml:trace>
  <inkml:trace contextRef="#ctx0" brushRef="#br0" timeOffset="338578.5187">19486 17299 1105,'0'0'91,"0"0"-25,0 0 57,0 0-24,90 3-64,-53 14-23,-6 4-11,1-1-1,-8-6-2,-2 1-63,-4-10-82,-9 0-35,-6-5-9,-3-3-20,0-16-211</inkml:trace>
  <inkml:trace contextRef="#ctx0" brushRef="#br0" timeOffset="338773.5926">19705 17137 562,'0'0'116,"0"0"23,0 0 5,0 0-87,0 0 39,0 0 17,48 87-41,-39-55-9,-3-5 7,-6 0-14,0-4-16,0 1-11,-1-2-6,-17-2-12,-6 3-4,-4-4-7,-2-2-92,2-9-192,8-8-506</inkml:trace>
  <inkml:trace contextRef="#ctx0" brushRef="#br0" timeOffset="339028.5875">20174 16986 1364,'0'0'57,"0"0"18,0 0-2,0 0-68,0 0 2,0 0-7,-5 100 16,5-55-7,0-2-8,0 0 6,0 1-6,0 0-2,-3 0-37,0-9-103,2-8-199,1-15-391</inkml:trace>
  <inkml:trace contextRef="#ctx0" brushRef="#br0" timeOffset="339216.4626">20199 17012 1115,'0'0'101,"0"0"-51,0 0 66,87-45-43,-48 39-53,3 1-15,0-1-5,-1 4-24,-4 2-127,-8 0-164,-12 5-320</inkml:trace>
  <inkml:trace contextRef="#ctx0" brushRef="#br0" timeOffset="339381.0371">20182 17256 547,'0'0'593,"0"0"-558,0 0 12,0 0 157,111-12-133,-56 2-56,0 0-15,-4 4-75,-5 5-210,-8 1-270</inkml:trace>
  <inkml:trace contextRef="#ctx0" brushRef="#br0" timeOffset="339741.0643">21160 17379 1317,'0'0'165,"0"0"-151,0 0 104,0 0 11,0 0-64,0 0-20,-7 0 7,7 0 17,0-2-14,0 2-37,0-3-18,0 3 0,0 0 0,-2-2 0,1 2 0,1 0 0,-2 0 0,2 0 0,0 0 0,-2 0 0,-4 0 0,-7-3 0,-3-6-240,-1-4-1069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26T04:55:22.830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1F497D"/>
    </inkml:brush>
    <inkml:brush xml:id="br2">
      <inkml:brushProperty name="width" value="0.05292" units="cm"/>
      <inkml:brushProperty name="height" value="0.05292" units="cm"/>
    </inkml:brush>
  </inkml:definitions>
  <inkml:trace contextRef="#ctx0" brushRef="#br0">315 969 1097,'0'0'67,"0"0"-38,0 0 149,0 0-70,0 0-72,0 0-24,0 0 3,82 0 12,-43 0-22,1 0-5,-4 0-15,-6 0-89,-6 0-132,-11 0-143,-10 0-406</inkml:trace>
  <inkml:trace contextRef="#ctx0" brushRef="#br0" timeOffset="148.2326">357 1134 1062,'0'0'92,"0"0"-68,0 0 97,0 0-84,0 0-27,121-18-10,-72 1 0,-9-1-146,-5-4-83,-7 0-197</inkml:trace>
  <inkml:trace contextRef="#ctx0" brushRef="#br0" timeOffset="366.8223">569 897 940,'0'0'120,"0"0"17,0 0 48,0 0-78,0 0-49,0 0-32,-44-20-18,64 30-8,10 9 15,1 1 10,-1-1-7,-3 3-7,-5 0 16,-6 1-10,-10-1-6,-6 3-5,0 4 3,-22 4-9,-11 9-19,-9 4-87,-5 2-152,-1 0-430</inkml:trace>
  <inkml:trace contextRef="#ctx0" brushRef="#br0" timeOffset="1064.8406">1259 919 547,'0'0'134,"0"0"-86,0 0 109,0 0-12,0 0-42,0 0 23,0 0 3,0-6-39,2-4-34,7 1-33,7-4-9,8-1-2,7 0-10,4 4 2,5 2 3,-1 8-7,1 0-2,-3 14 1,-7 12-2,-3 8 3,-12 0 0,-8 4 3,-7-1-3,0-3 6,-22-2 20,-8-6 4,-6-5-2,-2-1 2,-3-7-3,-2-2-19,0-6-4,4-5-4,6 0-47,8-15-78,14-16-134,11-8-381</inkml:trace>
  <inkml:trace contextRef="#ctx0" brushRef="#br0" timeOffset="1228.4191">1410 863 247,'0'0'734,"0"0"-641,0 0 41,0 0-8,0 0-79,0 0 44,36 80-17,-30-44-52,-3 0-14,4 0-8,2-3-70,0-10-134,3-10-333</inkml:trace>
  <inkml:trace contextRef="#ctx0" brushRef="#br0" timeOffset="1692.9419">1948 911 622,'0'0'318,"0"0"-318,0 0 14,0 0 63,0 0-56,80 0-5,-52-1 1,-6-6-17,-1 0 3,-6 0-1,-2-1 4,-11 2 1,-2-4 6,0-2 46,-12 3 28,-10 1-31,-4 6-6,-7 2-20,-8 0 5,-3 17 1,0 9-6,8-2 6,9 5 15,15 0-21,12-2-10,0 0-2,6-3-3,21-5-8,13-2-7,11-8-1,13-7-43,4-2-76,1-5-140,-15-12-583</inkml:trace>
  <inkml:trace contextRef="#ctx0" brushRef="#br0" timeOffset="2362.3281">2663 870 172,'0'0'693,"0"0"-650,0 0 71,0 0 66,0 0-98,0 0-20,6-5 22,-6 0-22,0 0-18,-6 1 1,-12-1-7,-9 5-1,-6 0-27,-4 0-9,-1 14 2,8 3-1,6 0 3,7-1-5,4 2 1,10 1-2,3 1 0,0-1-7,19-2 3,14-2-3,16-6-25,15-6-49,8-3-112,4-4-119,-6-13-110,-5-3 100</inkml:trace>
  <inkml:trace contextRef="#ctx0" brushRef="#br0" timeOffset="2601.4975">3012 883 607,'0'0'156,"0"0"-26,-91-3 25,58 3-18,3 12-59,11 2-42,7 1-15,6 2-14,6-3-7,4-1-1,19-5 1,10-3 1,13-5-1,2 0 0,1-14 6,-11-3-5,-6-2 2,-14 2 18,-12 0 27,-6-2-5,0 2-31,-9 5-12,-9 10-93,0 2-188,-3 0-577</inkml:trace>
  <inkml:trace contextRef="#ctx0" brushRef="#br0" timeOffset="3607.4678">3413 881 730,'0'0'229,"0"0"-146,0 0 112,0 0-62,0 0-85,0 0-15,0-4-7,6 4-21,5 3 6,-1 11 2,2 1 2,-6 2-4,0 0-7,0-2 1,-6-4-4,0-5 0,0-3-2,0-3-2,1 0-8,1 0 8,-2-6-1,6-13 3,-1-8-18,9-3 10,4 0 8,0 3-1,3 7 2,-3 8-3,1 7 3,-2 3 0,2 2 0,0 0 1,1 11-1,-4 3 0,-7 2 0,-1-2 0,-5-4-4,1-3 3,-4-4 0,0-3-1,0 0 2,3 0 1,0 0 2,-1-5-2,2-5 0,2-2 0,-3 2-1,3-3 0,4-1 0,1 1-3,5 3-6,-7 2-2,0 6 0,0 2 4,3 0-4,7 2 9,1 11 0,2 2-1,2 2-2,-4 1-42,2-8-47,0 0-74,2-8 24,0-2 8,-6 0 45,-2-12 42,-7-5 49,-6-4 39,0-6 115,-3 2-53,0 1-7,0 6 9,0 7 29,0 6-41,0 5-34,0 0-34,6 14-18,3 19 12,3 10 44,0 8-19,-5 0-16,-1 0-15,-3-3-7,2-5-4,1-6-24,0-8-66,1-5-13,-1-13-179,-1-11-178</inkml:trace>
  <inkml:trace contextRef="#ctx0" brushRef="#br0" timeOffset="3801.451">4156 819 734,'0'0'175,"0"-80"-46,9 56 40,12 3-89,9 8-46,1 9 2,2 4 11,-9 0-19,-8 17-12,-7 8 8,-9 5-3,0 4-4,-15-2-9,-6-3-8,2-3-20,7-4-79,12-8-65,0-9-161</inkml:trace>
  <inkml:trace contextRef="#ctx0" brushRef="#br0" timeOffset="4079.5731">4577 725 1019,'0'0'33,"0"0"46,-81 19 44,60 8-77,5 4-37,13-2-2,3-2-4,0-5-3,22-8-6,5-9 2,3-5 4,1 0 4,-4-12-1,-2-8 11,-11-4 34,-5-5 31,-6 0-28,-3 3-24,0 5-11,-6 7-16,0 5-6,-5 9-75,1 0-93,-5 0-264</inkml:trace>
  <inkml:trace contextRef="#ctx0" brushRef="#br0" timeOffset="4722.8446">5184 744 707,'0'0'84,"0"0"56,0 0 46,0 0-113,0 0-15,0 0 7,-45-53-21,24 46 19,-4 4-32,-2 3-2,-1 0-20,5 0-2,4 6-4,8 5-3,4-2-1,7 1-8,0 3 3,0-1-8,15 1 0,7 1 13,8-3-3,4 2-7,5-1 6,0 0-20,-6-2 9,-8-1-8,-7 0 11,-12-3 10,-6 1 3,0 0 8,-6 0 30,-18 1 20,-7-1-16,-11 0-9,2-2-17,4-3-8,6-2-8,12 0-2,11 0-68,7-7-107,0-10-380</inkml:trace>
  <inkml:trace contextRef="#ctx0" brushRef="#br0" timeOffset="4911.2894">5349 683 1211,'0'0'85,"0"0"63,0 0-21,0 0-102,0 0-23,0 0-2,0 69 17,0-41-15,0 0-2,0-2-45,0-5-122,0-9-180,0-7-492</inkml:trace>
  <inkml:trace contextRef="#ctx0" brushRef="#br0" timeOffset="5060.6025">5336 527 1292,'0'0'52,"0"0"64,0 0 48,0 0-164,0 0-43,0 0-84,19 19-75,5-3-252</inkml:trace>
  <inkml:trace contextRef="#ctx0" brushRef="#br0" timeOffset="5263.1905">5602 581 948,'0'0'218,"0"0"-79,0 0 62,0 0-111,0 0-73,0 0-13,0 29 0,4 3 14,-4 2 3,0 5-13,0-2-8,0-1 0,0-3-23,0-6-53,0-8-43,3-6-111,-3-9-164</inkml:trace>
  <inkml:trace contextRef="#ctx0" brushRef="#br0" timeOffset="5421.5838">5506 735 855,'0'0'212,"0"0"-156,0 0 62,0 0-66,91-39-34,-43 34-12,4 1-6,0 0-95,-8-1-152,-4 1-168,-15-1-52</inkml:trace>
  <inkml:trace contextRef="#ctx0" brushRef="#br0" timeOffset="5548.6">5879 652 700,'0'0'217,"0"0"-4,0 0-38,0 0-105,0 0-55,0 0 18,-21 63 4,21-32-33,0-1-4,0-1-66,0-3-143,0-9-228</inkml:trace>
  <inkml:trace contextRef="#ctx0" brushRef="#br0" timeOffset="5708.8048">5879 527 1145,'0'0'213,"0"0"-197,0 0 103,0 0-119,0 0-60,0 0-81,110 45-170,-55-21-536</inkml:trace>
  <inkml:trace contextRef="#ctx0" brushRef="#br0" timeOffset="6186.2406">6372 718 703,'0'0'186,"0"0"-117,0 0 100,0 0-75,0 0-55,-88-56 0,72 56-16,0 0 1,4 9-15,4 7-6,5-2-3,3 0-7,0-4-33,11-4 8,14-5-13,5-1-24,6 0 21,-2-10 17,-1-2 9,-10 0 9,0 1 6,-5 4 7,-6 3 2,0 2 2,4 2-2,-2 0 2,5 0-4,-4 14 3,3 3 5,-6 3-3,1-3 7,-3-3-5,3-2-2,0-7 0,-1-2 1,-2-3 8,1-3 39,-2-17 63,4-8-21,-3-6-14,7-1-7,1 0-22,-5 10 6,-2 10-19,-5 11-12,0 4-26,4 13 0,2 20-1,6 13 3,-9 15-3,-3 6-9,-6-4-144,0-10-371</inkml:trace>
  <inkml:trace contextRef="#ctx0" brushRef="#br0" timeOffset="6882.6362">8328 718 395,'0'0'313,"0"0"-299,0 0 132,0 0-25,0 0-97,0 0 5,0-41 13,-9 31-6,-9 0 46,-4 1-20,-2 4-17,-7 2-14,1 3-2,-3 0-15,4 8-2,9 6-8,8 4-3,6 3 0,6 5-1,0-1 0,25-3 0,14-6 1,4-8 4,2-8-3,-2 0-1,-10-10 5,-9-9 5,-11-3 10,-5-3 0,-5 1-9,-3-2-3,0 6-9,0 10-57,0 3-94,0 7-149,13 0-406</inkml:trace>
  <inkml:trace contextRef="#ctx0" brushRef="#br0" timeOffset="7302.4178">8528 681 613,'0'0'108,"0"0"96,0 0-78,0 0-68,106 38-28,-76-38-20,-2 0-1,-3-11-3,-5-6-4,-7-5-1,-10-4 9,-3-2 0,0-2 2,-13 7 31,2 5 24,5 8-5,1 7-2,5 3-34,-1 0-26,1 25-8,-3 10 8,3 16 9,0 6-5,0 7 1,9 1-1,5-1-2,-4-6-2,-2-7 0,-1-10-2,-7-10-10,0-8-24,-3-9 5,-22-8-1,-11-6 22,-9 0 8,-4-15-6,3-17 8,10-7 26,18-3 24,12 1-17,6 7-20,21 10-4,22 7-9,14 5-6,9 5-1,11 6-82,-1 1-109,-3 0-280</inkml:trace>
  <inkml:trace contextRef="#ctx0" brushRef="#br0" timeOffset="8098.5334">9945 702 674,'0'0'195,"0"0"-173,0 0 129,0 0-40,-30-76-56,11 66-7,-1 7-9,-2 3-8,-1 0-4,4 13-27,3 6 0,3 5-3,9 6 1,4 1-4,4-3-1,18-6 4,6-9-10,5-8 6,-3-5-17,-2 0 6,-4-10 6,-8-9 12,-6-1 4,0-2-1,-7 3 16,0 5 2,1 4 4,-4 6 7,0 4 3,0 7-35,3 24 0,0 17 0,-3 10 19,0 5-9,0 1-9,-6-5 1,-7-7-2,-8-9 0,0-7 0,-6-7 1,-6-11-1,5-7 9,-5-9 9,1-2 9,6-9-3,4-19 0,15-12 12,7-8-25,0-3-2,26 5-9,3 10 1,9 10-3,1 5 2,7 5-3,5 3-5,4 4-69,8 0-82,-5-1-209,-6-2-568</inkml:trace>
  <inkml:trace contextRef="#ctx0" brushRef="#br0" timeOffset="8264.9304">10264 694 980,'0'0'173,"0"0"20,0 0-24,0 0-126,0 0-40,0 0-3,-14 69 5,10-35-5,-1-4-6,2-2-85,2-6-127,1-13-125,0-9-416</inkml:trace>
  <inkml:trace contextRef="#ctx0" brushRef="#br0" timeOffset="8398.8098">10152 544 956,'0'0'145,"0"0"-16,0 0 38,0 0-102,0 0-65,0 0-62,11-45-100,16 66-133,10 1-377</inkml:trace>
  <inkml:trace contextRef="#ctx0" brushRef="#br0" timeOffset="8638.4632">10380 642 855,'0'0'233,"0"0"-177,0 0 84,0 0-32,26 73-36,-13-39-22,2-2-20,6-5-14,-6-5-11,3-7 0,-6-8-1,-5-6 0,-4-1 4,-1 0 43,5-12 33,7-15-38,4-11-43,2-3-3,3 0-43,3 9-84,6 10-46,1 12-150,4 8-100</inkml:trace>
  <inkml:trace contextRef="#ctx0" brushRef="#br0" timeOffset="8938.4506">10845 705 664,'0'0'46,"0"0"74,0 0 4,0 0-70,0 0-32,0 0-12,74 10-2,-68-10-1,-3-8 3,-3-1 16,0-6 2,-15 4 26,-9 5 31,-4 3-53,-2 3 6,-2 2 26,3 14-17,1 7-9,11 4-20,6 2-6,9 2 1,2-5-12,13-4-1,13-6 0,12-6-44,8-9-55,12-1-94,4-3 37,-4-15-163,-12-6-196</inkml:trace>
  <inkml:trace contextRef="#ctx0" brushRef="#br0" timeOffset="9217.9378">11126 691 500,'0'0'237,"0"0"-5,0 0-85,0 0-37,0 0-43,0 0-48,24-51-15,-15 68 3,5 3 7,2 1-5,-4-1-6,7-6-2,2-5 0,-2-8 1,7-1 6,-7-3-5,1-15 7,-1-7 6,2-6 35,-6-1 1,-1 5 10,-5 11 2,1 7-7,-6 6-3,-1 3-30,2 3-24,5 22-2,4 9 2,-1 10 0,3 7 0,-4 2-37,-5 0-101,4-10-225</inkml:trace>
  <inkml:trace contextRef="#ctx0" brushRef="#br0" timeOffset="9877.0405">12592 715 681,'0'0'225,"0"0"-137,0 0 103,0 0-62,0 0-91,0 0-16,60-21-5,-3 21 8,4 0 8,1 0-20,-6 16-12,-19 4 2,-13-1-3,-17 1 0,-7-1 0,-1-2 0,-20-3 3,-13-3-3,-2-8 1,4-3-1,9 0 3,4-12 6,13-4 13,5-8 18,1 1-15,11 0-25,18 3 0,12 3-8,9 7-24,11 5-73,1 3-192,-4 2-275</inkml:trace>
  <inkml:trace contextRef="#ctx0" brushRef="#br0" timeOffset="10182.5408">13277 755 1026,'0'0'65,"0"0"-61,0 0 61,0 0-23,98 3-35,-66-3-7,-7 0-14,-7-7-25,-9-5 34,-9-3 5,0-2 7,-13-2 4,-10 3 16,-2 7 29,-5 6-2,-2 3-4,3 5-20,-1 15 6,3 5-2,11 6-10,7-1-11,6 1-2,3 0-2,0-6-6,22-3-3,11-8-1,9-5-33,4-2-83,-1-7-108,-2 0-217</inkml:trace>
  <inkml:trace contextRef="#ctx0" brushRef="#br0" timeOffset="10357.4758">13598 630 1153,'0'0'124,"0"0"-10,0 0 46,0 0-103,0 0-57,0 0-10,5 39 9,9 2 2,3 0-2,-1-1-51,1-4-84,6-8-161,6-10-127</inkml:trace>
  <inkml:trace contextRef="#ctx0" brushRef="#br0" timeOffset="10866.0528">13959 685 983,'0'0'85,"0"0"112,0 0-89,-97-18-65,73 25-26,3 15-17,4 4 0,10 3-1,2-3 0,5-1-14,0-6-1,16-5-5,9-6-15,2-5-6,4-3-21,-1 0-10,-4-11 41,-5-5 15,-6-5 17,-7-1 3,-4 2 10,1 3 23,-5 8 16,0 6-32,0 3-13,6 4-7,0 17-18,3 3 18,5 2 0,5-4 1,6-5-1,5-5-15,13-5-5,-1-7 11,3 0-30,-5-7 3,-6-13-9,-7-6 34,-11-8 11,-2-7 10,-8-4 27,-3-2 23,-3 6 22,0 10-9,0 11 17,0 9 9,0 8-45,0 3-33,0 12-21,0 16-25,0 11 25,0 5 0,7-2-27,3 1-49,1-7-105,0-7-139,2-11-431</inkml:trace>
  <inkml:trace contextRef="#ctx0" brushRef="#br0" timeOffset="11122.8163">14378 684 1210,'0'0'97,"0"0"-74,0 0 3,85-17-23,-29 15-3,-2-1-8,-8-2-18,-8 0 26,-8 2 0,-17 2 18,-7 1 46,-4 0 10,-2 0-42,4 7-11,-1 10 12,0 9-20,1 1-10,0 3-3,-2-2-33,3-1-92,-5-6-142,3-8-216</inkml:trace>
  <inkml:trace contextRef="#ctx0" brushRef="#br0" timeOffset="11263.2085">14791 480 1177,'0'0'193,"0"0"-163,0 0 80,0 0-110,0 0-19,0 0-179,28 13-16,9 21-347</inkml:trace>
  <inkml:trace contextRef="#ctx0" brushRef="#br0" timeOffset="11728.2777">15131 606 915,'0'0'184,"0"0"-101,0 0 98,0 0-89,0 0-71,-90-46-13,78 51-8,1 10-2,5 0-4,6 0-1,0-2-16,0-3-16,9-3 14,11-7-6,8 0 7,1 0-10,1-8-22,0-6 10,-8-3 35,1 5-2,-10 0 10,-6 7 3,-2 5 0,-1 0-3,2 0-1,5 0 4,-1 6 1,3 0-1,3 1 2,-3-2-2,0 0 2,-1-5 0,2 0 33,-1 0 27,0-11 18,3-6-29,-8-4 6,1-3 18,-4 3 20,-2 4-28,-2 8 23,-1 8-33,2 1-29,-2 13-28,6 21-11,2 13 11,2 7 4,2 2-4,3 1-40,3-1-94,-2-5-114,8-9-474</inkml:trace>
  <inkml:trace contextRef="#ctx0" brushRef="#br0" timeOffset="12661.1597">16895 630 729,'0'0'183,"0"0"7,0 0 18,0 0-84,0 0-61,0 0-8,-4-4-15,4 16-30,0 10 11,0 7 25,0 0-35,4 0 0,9-2-8,-6-4-2,0-5 4,1-5-5,-4-3-18,-2-2-27,3-2-34,-3-3-12,-1-2-42,2-1-24,1 0 63,2-3 13,-2-9 35,1-2 46,2 1 29,-6 4 69,-1-2-15,0 5 18,2 1-29,-2-1-26,3 0 14,0-1-32,-2 2-14,2 1 2,-3 1 11,1 3 9,-1 0-11,0 0-14,0 0-9,0 0-2,0 0-44,0 0-75,0 3-217,0-2-225</inkml:trace>
  <inkml:trace contextRef="#ctx0" brushRef="#br0" timeOffset="13272.1796">17101 649 1033,'0'0'125,"0"0"-11,0 0 19,0 0-93,0 0-29,0 0 41,30 66-18,-19-46-20,-4-3-5,2-5-2,-3-2-7,-3-3 0,0-3 3,-2-1-2,-1-3 0,3 0 5,8-7-1,4-14-1,5-5-4,6 0-9,-5 3-2,-2 10 2,-5 7 5,-4 5 3,-2 1-2,1 0-3,1 4 0,1 11 3,-1 5 2,5 1 0,-2 0-3,3-1-17,3-5-32,6-5-41,2-6-28,3-4-52,-1 0-70,0-12-129,-6-12 25,-4-4 348,-12-7 166,-7-4 63,0 1-8,0 4-13,-7 8-24,-3 7-32,6 10-16,2 6-66,1 3-24,-1 0-46,-1 18-3,3 9 2,0 9 1,0 4 2,8-2-2,11 0-33,4-4-117,2-8-124,0-6-195</inkml:trace>
  <inkml:trace contextRef="#ctx0" brushRef="#br0" timeOffset="13612.157">17611 676 1047,'0'0'26,"0"0"8,0 0-25,84-13-9,-26 7-14,-3 1-73,-3-2-23,-13 0 68,-12 2 42,-13 1 16,-9 4 53,-5 0 18,0 0-6,-16 16-52,2 6-23,1 7-4,11-1-2,2 0-2,7-4-1,16-6 2,7-5-6,5-7 7,6-6 4,-3 0 7,-8-11 2,-10-6 40,-13-4 24,-7-5 15,0 1-52,-5 1-32,-11 9-8,-13 10-67,-7 5-148,-10 0-200</inkml:trace>
  <inkml:trace contextRef="#ctx0" brushRef="#br0" timeOffset="13791.3714">16772 536 1070,'0'0'118,"0"0"-80,0 0 37,0 0-75,0 0-16,0 0-77,84-29-140,-74 41-364</inkml:trace>
  <inkml:trace contextRef="#ctx0" brushRef="#br0" timeOffset="14879.9377">19123 523 781,'0'0'80,"0"0"100,0 0-7,0 0-50,0 0-23,0 0-5,-19-47-39,19 47-32,0 0-21,0 0-3,0 17-11,8 12 11,3 9 5,0 3-4,-2 4 5,2-2 1,0-1-7,-1-5 2,-1-8-2,2-9-6,-2-7-13,1-10-21,2-3 3,7-6 18,5-19 12,4-6-1,0-6 7,-2 1 1,-10 4 1,-1 8-1,-6 8 3,0 6-1,-8 7-1,-1 3 0,0 0-2,2 0-5,1 8-11,6 6 16,1 6 1,7-4-1,-3 1-3,6-4-15,4-4-52,2-4-2,-3-5-56,1 0 38,-8-5-23,-8-4 58,1-4 52,-8 2 4,1 0 32,-1 0 32,-1 4 10,0 2 21,0 4-6,0 1-34,0 0-29,0 0-26,4 10-6,1 12 6,3 3 5,-1 3-5,8-2-4,3-2-95,6-8-150,1-11-282</inkml:trace>
  <inkml:trace contextRef="#ctx0" brushRef="#br0" timeOffset="15312.9329">19978 595 742,'0'0'210,"0"0"-179,0 0 124,0 0-52,-100-22-80,80 40-8,-3 1-4,10 0-4,10 1-2,3-3-5,0-3-4,18-5-5,7-7-15,1-2 13,-1 0 8,-4-11 3,-7-3 2,-6 0 1,-3 2 16,-4 5 2,-1 4 17,0 3 8,0 13-46,0 28-11,0 19 11,-1 13 14,-12 6-7,0-5-4,-2-4-3,-2-12 2,-4-10-1,-3-14 9,-9-6 15,-6-10 14,0-9-6,5-9 7,4 0 3,8-14 16,7-13-24,6-7-23,9-2-6,0 2-6,25-4-8,13 1-49,12 1-41,7-5-90,-2-5-217</inkml:trace>
  <inkml:trace contextRef="#ctx0" brushRef="#br0" timeOffset="15642.6662">20163 420 961,'0'0'175,"0"0"-163,0 0 15,0 0 129,71 104-63,-52-58-37,-6-7-17,-2-3-17,-1-7-15,-4-5-3,0-5-4,-1-11 2,-4-2-2,2-6 2,1 0 0,6-4 7,2-16 4,2-4-7,1-2-4,-1 7 0,-5 4 0,-2 8 0,-4 4 12,3 3-6,5 0-8,1 10-6,7 12 3,2 4 3,1 2-2,4 3-46,3-5-69,6-5-133,-2-10-167</inkml:trace>
  <inkml:trace contextRef="#ctx0" brushRef="#br0" timeOffset="16168.2577">20790 691 889,'0'0'169,"0"0"-133,0 0 9,0 0-37,0 0-8,0 0 6,72-13-6,-51 4-1,-4 0-6,-6-5-11,-2-2 12,-9-2 6,0 1 7,-6 3 11,-8 7 39,-5 6-3,-2 1-34,-4 5-10,1 16-5,3 6 0,7 2 0,7 1 13,5 0-2,2-4-15,5-4-2,13-7-2,6-3-14,1-7-26,2-5-33,-1-1-15,2-17-40,-9-7 29,-1-5 25,-4-4 67,-3 2 10,-3 3 36,-2 9 51,-2 5-21,1 9 14,2 3-40,3 3-31,7 0-6,1 17-1,1 7 11,-1 1 3,0-2 7,-4-3 22,-7-6-16,-3-2-13,-4-7 26,0 0-1,0-2 8,0-2-6,-11 0-2,-2-1-26,-3 0-15,4 0-26,-3 0-84,-3 3-107,2-2-133</inkml:trace>
  <inkml:trace contextRef="#ctx0" brushRef="#br0" timeOffset="16993.8973">21024 615 722,'0'0'162,"0"0"38,0 0-27,0 0-100,0 0-39,0 0-12,3-9-14,21 9-4,4 0 3,4 17-5,-4 8 1,-6 3-1,-7 1-1,-4 0 1,-6-7-4,-5-2 1,0-8 1,0-6 0,0-2 2,-4-4 11,1 0 29,1-3 31,2-15-1,0-8-36,0-10-27,22-5-5,6 0-4,12 2-1,3 8-22,-2 10-39,-8 10-55,-13 11-126,-16 3-119,-4 11-481</inkml:trace>
  <inkml:trace contextRef="#ctx0" brushRef="#br0" timeOffset="17554.969">19482 440 998,'0'0'239,"0"0"-175,0 0 81,0 0-55,0 0-76,0 0-14,4-30-67,-4 43-145,0 8-283</inkml:trace>
  <inkml:trace contextRef="#ctx0" brushRef="#br0" timeOffset="19688.0117">22410 623 1152,'0'0'77,"0"0"8,0 0 80,0 0-84,0 0-54,0 0-7,0 0-14,-2 60 35,2-16 5,0 2-32,0-4 7,0-4-17,0-5-4,-3-9-2,-1-6-65,4-6-74,0-12-23,0 0-226,12-9-369</inkml:trace>
  <inkml:trace contextRef="#ctx0" brushRef="#br0" timeOffset="19853.1386">22462 699 1074,'0'0'118,"0"0"-10,0 0 36,0 0-92,0 0-21,82-32 13,-52 52-30,0 3 7,1 3-18,-1-2-3,-3-1-62,-2-6-87,-4-6-105,-5-9-188</inkml:trace>
  <inkml:trace contextRef="#ctx0" brushRef="#br0" timeOffset="20069.9687">22828 596 602,'0'0'587,"0"0"-497,0 0 57,0 0-96,0 0-49,0 0 23,38 80-6,-32-48-3,-6-2 16,0-5-3,0-3-3,-12-5 6,-6 0-16,-2-5-6,-2-5-10,3-4-6,3-3-82,7-2-82,9-20-195,0-12-609</inkml:trace>
  <inkml:trace contextRef="#ctx0" brushRef="#br0" timeOffset="20264.7583">23070 559 962,'0'0'366,"0"0"-313,0 0 98,0 0-55,0 0-82,0 0 12,39 64 16,-37-24-9,-2 2-19,0-1-12,0-2-2,0-5-25,0-4-85,0-6-66,3-11-192,3-12-645</inkml:trace>
  <inkml:trace contextRef="#ctx0" brushRef="#br0" timeOffset="20422.4834">23053 657 1356,'0'0'36,"0"0"22,0 0-3,98-34-34,-44 27-21,1 3-11,-7 1-63,-4 3-135,-12 0-164</inkml:trace>
  <inkml:trace contextRef="#ctx0" brushRef="#br0" timeOffset="20557.9767">23138 751 1073,'0'0'89,"0"0"-46,0 0 41,0 0-84,82-2-8,-32-12-112,-5-6-158</inkml:trace>
  <inkml:trace contextRef="#ctx0" brushRef="#br0" timeOffset="20714.4376">23502 439 1275,'0'0'87,"0"0"23,0 0 17,0 0-127,0 0-26,0 0 15,-2 92-61,13-55-128,4-10-148</inkml:trace>
  <inkml:trace contextRef="#ctx0" brushRef="#br0" timeOffset="20954.8313">23758 632 1002,'0'0'136,"0"0"-91,0 0 127,0 0-128,0 0-30,0 0-7,-23 73 6,37-48-6,0 0-6,-3-2 5,-4-3 14,-6-4 16,-1-2 1,0-3-10,0-2-17,-8-4-10,-3-3-65,5-2-120,4-17-361</inkml:trace>
  <inkml:trace contextRef="#ctx0" brushRef="#br0" timeOffset="21087.8399">23913 507 1389,'0'0'36,"0"0"75,0 0-8,0 0-103,0 0-23,90-8-111,-78 26-243,-3-1-515</inkml:trace>
  <inkml:trace contextRef="#ctx0" brushRef="#br0" timeOffset="21269.3176">24291 691 1438,'0'0'105,"0"0"-76,0 0 77,84 0-67,-45 0-34,0 0-5,-3 0-25,-3 2-101,-9 3-139,-12 2-366</inkml:trace>
  <inkml:trace contextRef="#ctx0" brushRef="#br0" timeOffset="21427.0391">24224 914 1391,'0'0'76,"0"0"-38,0 0 78,0 0-82,0 0-20,125-4-14,-74-14-89,-5-7-102,-10-7-178,-10-8-481</inkml:trace>
  <inkml:trace contextRef="#ctx0" brushRef="#br0" timeOffset="21667.5153">24510 599 1370,'0'0'48,"0"0"21,0 0 13,0 0-57,0 0 41,0 0-3,94 75-18,-67-58-10,-7 0 17,-4-3-5,-2 0-4,-6-1-4,-4 1-7,-4 6-11,0 2-11,-9 6-10,-21 5 0,-14 4 0,-16 8 0,-10 3 0,-10 0-53,0 0-178,9-11-418</inkml:trace>
  <inkml:trace contextRef="#ctx0" brushRef="#br1" timeOffset="30631.8889">776 2610 937,'0'0'160,"0"0"-122,0 0 133,0 0-23,0 0-55,0 0-41,0 0-17,0-43-11,0 43-11,0 12-6,-6 19-6,-7 13 19,-1 4 10,2 0-1,2-4-19,4-6-4,3-6-2,3-5 0,0-9-1,0-5-2,15-4-1,6-6 1,4-3 4,8 0-5,3-6-9,5-13-111,-2-2-86,-9-8-152,-12 2-421</inkml:trace>
  <inkml:trace contextRef="#ctx0" brushRef="#br1" timeOffset="30788.5471">797 2799 987,'0'0'110,"0"0"28,0 0 6,0 0-97,0 0-37,0 0-6,95-22-4,-54 14-54,-7-4-133,-4-2-160,-14-5-445</inkml:trace>
  <inkml:trace contextRef="#ctx0" brushRef="#br1" timeOffset="30952.6694">688 2612 1207,'0'0'53,"0"0"110,0 0-43,0 0-95,0 0-21,0 0-4,104-7 1,-42 7-1,6 0-80,-10 0-116,-11 0-159,-13 0-305</inkml:trace>
  <inkml:trace contextRef="#ctx0" brushRef="#br1" timeOffset="31121.4452">1128 2542 915,'0'0'273,"0"0"-63,0 0-9,0 0-126,0 0-75,0 0-16,18 34 16,9-4 10,1 2-7,2 1-3,0-2-77,-5-3-86,-1-6-138,-6-8-155</inkml:trace>
  <inkml:trace contextRef="#ctx0" brushRef="#br1" timeOffset="31296.8301">1316 2568 1045,'0'0'152,"0"0"-32,0 0 68,0 0-95,0 0-93,0 0-17,-52 69 17,28-17 6,0 1-5,3-7-1,1-4-72,15-4-128,5-14-134,5-14-324</inkml:trace>
  <inkml:trace contextRef="#ctx0" brushRef="#br1" timeOffset="31704.7847">1598 2687 9,'0'0'827,"0"0"-794,0 0 149,0 0-55,-12-78-36,2 68-18,-1 3-13,-8 3-32,-1 4-9,-8 0-13,-2 18-6,3 3 0,5 3-1,13 0-3,5-2-6,4 0 1,0-1 3,19-6-9,8-3-24,7-8-4,3-4-49,-4 0 7,-3-12-6,-15-4 62,-5-3 29,-7-1 23,-3-2 41,0 0 13,0 5 9,0 4-28,0 6 8,0 5-12,0 2-37,0 3-17,0 17-29,0 6 23,11 1-18,0-1-66,3-3-76,1-10-77,6-9-313</inkml:trace>
  <inkml:trace contextRef="#ctx0" brushRef="#br1" timeOffset="32371.0593">1747 2549 1057,'0'0'32,"0"0"133,0 0-98,0 0-67,0 0-20,0 0 20,14 80 8,-7-55 2,2-6-4,-6-4-1,3-7-4,-3-2-1,1-3 0,-4-3-2,5 0-8,4-4 10,7-15 0,2-6-7,1-2 2,-2 0-4,-7 6 9,1 4 1,-2 6-1,1 4 0,-1 2-6,0 5-8,3 0-37,-6 7 17,3 12-6,-3 0 24,1 0 14,2-5 1,5-5-9,2-4-24,2-5 18,-3 0-24,-4 0-34,-3-14 44,1-4 4,-3-2 0,-1 0 26,-4 5 4,0 5 13,-1 7 15,0 3 14,0 0-39,4 3-7,-1 14-3,7 7 3,-1 0 5,4-2 1,7-3-5,5-7-1,5-7-1,3-5-8,-2 0-92,2-14-29,-9-12 42,-8-4 88,-10-1 2,-6-1 124,0 6 52,0 3-16,0 9-4,0 8-52,0 6-3,0 0-75,0 26-28,0 18-5,-3 13 5,0 4 1,3-2 0,0-7-1,0-4-34,0-11-87,0-6-44,6-15-88,6-14-291</inkml:trace>
  <inkml:trace contextRef="#ctx0" brushRef="#br1" timeOffset="32574.4305">2380 2588 414,'0'0'549,"0"-76"-506,0 60 135,16 8-103,5 6-66,1 2-6,2 6-1,-3 12 5,-8 3 9,-5 4 19,-8 3-1,0 0-18,-8-2 9,-9-1-17,3-4-5,-2-3-3,11-7-91,5-10-148,0-1-214</inkml:trace>
  <inkml:trace contextRef="#ctx0" brushRef="#br1" timeOffset="32767.0018">2580 2367 1052,'0'0'165,"0"0"14,0 0-7,0 0-155,0 0-17,0 0 0,0 75 20,0-27-1,0 1-2,0 0-12,0-3-1,8-10-4,-5-5-6,2-6-67,1-7-103,2-7-134,3-11-219</inkml:trace>
  <inkml:trace contextRef="#ctx0" brushRef="#br1" timeOffset="33156.8917">2881 2481 1066,'0'0'22,"0"0"56,0 0 22,0 0-83,0 0-13,0 0-1,71-28 2,-68 22 0,-3-2 10,0 2 6,0-1 5,-16 2-9,-2 5-17,-6 0-1,-2 17-4,6 6 5,1 2 2,12 2 5,3-1-5,4-1 0,0-2-2,0-3-16,15-6-122,7-9-153,8-5-633</inkml:trace>
  <inkml:trace contextRef="#ctx0" brushRef="#br1" timeOffset="33276.8125">3040 2634 629,'0'0'472,"0"0"-469,0 0 5,-31 89-8,22-52-22,3-1-329</inkml:trace>
  <inkml:trace contextRef="#ctx0" brushRef="#br1" timeOffset="33412.5476">2997 2937 1097,'0'0'280,"0"0"-115,0 0 45,0 0-119,0 0-66,0 0-25,0 0-15,0 0-110,0-6-191,-9-4-880</inkml:trace>
  <inkml:trace contextRef="#ctx0" brushRef="#br1" timeOffset="34874.2193">5397 2210 697,'0'0'167,"0"0"-44,0 0 63,0 0-55,0 0-48,0 0-30,0 0-16,0-5-2,0 5-12,0 0-10,0 12-8,0 10 4,0 10 37,3 4-22,-3 0 3,5 1-15,2-4-4,2-1 2,-3-2-8,0-4-1,-2-2 1,-1-7-1,-1 0-2,2-5-33,-1-5-96,2-7-126,-2-13-223</inkml:trace>
  <inkml:trace contextRef="#ctx0" brushRef="#br1" timeOffset="35241.7668">5394 2269 962,'0'0'60,"0"0"144,0 0-63,0 0-94,0 0-30,0 0 2,118-62-4,-79 62-7,-5 0-6,-7 11-4,-8 12 0,-8 2-2,-11 3 1,0-3-2,-8 0 5,-17-3-9,-5-5-12,2-6 21,-2-3 0,8-6 1,5-2 14,5 0 2,5 0 30,7 0 33,0 0-8,0 0-19,0 0-38,0 0-15,9 2-19,10 12-1,14 4 14,7 5-24,5 2-65,1 2-70,-4-6-170,-3-10-589</inkml:trace>
  <inkml:trace contextRef="#ctx0" brushRef="#br1" timeOffset="35503.6352">6171 2133 1026,'0'0'58,"0"0"163,0 0-46,0 0-124,0 0-40,0 0-4,-121 118 17,80-62-11,11 3-12,18 1 4,12 2-5,16-1-10,29-4-34,16-12-92,8-16-193</inkml:trace>
  <inkml:trace contextRef="#ctx0" brushRef="#br1" timeOffset="36051.0981">6446 2242 513,'0'0'502,"0"0"-397,0 0 72,0 0-35,0 0-52,0 0-44,0-5-30,4 19-8,1 11 0,-1 6 18,2 1 0,3-2-18,-7 0-2,-2-1-6,0-1-4,0-3-95,0-5-96,4-13-132,2-7-349</inkml:trace>
  <inkml:trace contextRef="#ctx0" brushRef="#br1" timeOffset="36267.3641">6554 2242 745,'0'0'328,"0"0"-266,0 0 144,0 0-105,0 0-56,0 0-19,84-60-1,-57 65-5,-2 13-5,-1 7 1,-6 1-5,-3 6-9,-6-3-2,0 0 0,-2-2-1,-4-1-46,-1-6-66,-2-6-137,0-9-208</inkml:trace>
  <inkml:trace contextRef="#ctx0" brushRef="#br1" timeOffset="36417.7516">6610 2373 1025,'0'0'140,"0"0"-94,0 0 55,0 0-101,0 0 3,0 0-6,128-13-80,-75 1-157,-3-5-186</inkml:trace>
  <inkml:trace contextRef="#ctx0" brushRef="#br1" timeOffset="36623.0193">7038 2224 1041,'0'0'101,"0"0"53,0 0-27,0 0-91,0 0-36,0 0 0,0 69 8,0-31-6,0 0-2,0-1-2,0-4-47,0-5-73,7-11-161,2-11-147</inkml:trace>
  <inkml:trace contextRef="#ctx0" brushRef="#br1" timeOffset="37016.76">7032 2185 1085,'0'0'72,"0"0"149,0 0-148,0 0-52,88-50-12,-53 50-5,0 0-3,-8 16-1,-15 0-8,-5 4 4,-7 3-6,-3 1 3,-16-2-3,2-1-24,1-4 16,4-4-1,5-4-40,7-4-13,0-4 30,0-1-26,16 0 67,3 0 1,4 4 0,-1 1 0,-1 5 1,0 2-2,-7 1 2,-4 1-1,-10-2 1,0 0 5,0-3 27,-10-1 29,-7-1 16,-12-1-22,4-2-18,-3-1-33,4-3-5,7 0-52,10-3-102,7-16-119,11-8-609</inkml:trace>
  <inkml:trace contextRef="#ctx0" brushRef="#br1" timeOffset="37272.1352">7753 2196 850,'0'0'142,"0"0"-4,0 0 97,0 0-148,-88-22-65,59 29 4,-1 10 1,4 6-11,3 3-7,8 3 7,6 0-1,4 0-10,5-3-1,0 0-1,22-6-3,15 0-4,9-9-59,9-7-52,3-4-161,-7-4-307</inkml:trace>
  <inkml:trace contextRef="#ctx0" brushRef="#br1" timeOffset="37535.5008">8172 2182 45,'0'0'1066,"0"0"-1005,0 0 96,0 0-76,93-51-57,-51 51-10,1 0-1,-7 7-9,-6 12 1,-9 5-5,-3 0 2,-10 3-1,-8 2 6,0-2 5,-12 1 8,-11-5 22,-7-2-15,-5-4 8,-3-2-22,-5-3-13,4-3-8,3-5-97,11-4-99,15-11-177</inkml:trace>
  <inkml:trace contextRef="#ctx0" brushRef="#br1" timeOffset="37707.3796">8314 2207 1031,'0'0'223,"0"0"-152,0 0 50,0 0-79,0 0-35,0 0 13,-13 86-12,7-53-8,3-4-31,-4-2-126,-2-10-177</inkml:trace>
  <inkml:trace contextRef="#ctx0" brushRef="#br1" timeOffset="38060.9646">8764 2109 1062,'0'0'32,"0"0"29,0 0 64,0 0-78,0 0-19,0 0 19,16 58 0,-16-31-22,0-2-9,-5 0-2,-2-5-3,3-1-10,4-2 1,0-3-1,0-1 6,4-2-3,11-4 5,7-3-7,4-4-2,10 0-20,2-3-60,-2-11-148,-6-2-169</inkml:trace>
  <inkml:trace contextRef="#ctx0" brushRef="#br1" timeOffset="38234.9285">8847 2244 806,'0'0'400,"0"0"-344,0 0 119,0 0-119,0 0-55,85-14-2,-40 11-34,-2-3-114,-7-2-103,-11-4-209</inkml:trace>
  <inkml:trace contextRef="#ctx0" brushRef="#br1" timeOffset="38391.2082">8825 2106 1143,'0'0'23,"0"0"78,0 0-14,0 0-78,0 0-4,128 0-5,-71 0-30,-8-7-143,-7-3-150</inkml:trace>
  <inkml:trace contextRef="#ctx0" brushRef="#br1" timeOffset="38622.4205">9179 1780 1138,'0'0'92,"0"0"108,0 0-87,0 0-60,0 0-30,90 58 17,-63 2 18,-9 10-17,-14 1-9,-4 2-19,-4-1-11,-24-1-1,-8-4-1,-3-2-64,-7-4-78,1-8-98,-4-12-308</inkml:trace>
  <inkml:trace contextRef="#ctx0" brushRef="#br1" timeOffset="39239.4839">9760 2437 1002,'0'0'205,"0"0"-91,0 0 64,0 0-79,0 0-63,0 0-36,0 15-16,-3 12 14,0 6-3,0 2-98,3-3-80,-8-8-224</inkml:trace>
  <inkml:trace contextRef="#ctx0" brushRef="#br1" timeOffset="40144.2095">11348 1760 632,'0'0'105,"0"0"49,0 0 14,0 0-108,0 0-5,0 0-1,-40-75-22,27 67 15,-2 4 7,-1 2-52,2 2 7,-1 0-1,0 0-7,7 0 21,4 2-22,4 10-13,0 8 6,6 11 7,18 10 1,3 5 7,5 0-3,0 1 10,-13-4-15,-7 0 6,-11-5-6,-1-4 4,-6-7-10,-11-7 4,-2-6-6,-3-6 6,2-5-16,2-3 3,6 0 15,6-11 5,6-6-2,0 0-2,0 3-1,10 3 4,6 7 5,3 4-9,1 1 3,3 24-2,-5 12-1,-7 12 4,-11 5-2,0 2 10,-1-1 0,-8-7 1,5-4-5,4-9 3,0-3-4,0-8-1,14-4-5,8-5-1,3-6 0,8-9-25,3 0-49,1-17-168,-5-15-246</inkml:trace>
  <inkml:trace contextRef="#ctx0" brushRef="#br1" timeOffset="40401.1867">12185 1997 1088,'0'0'106,"0"0"131,0 0-111,0 0-101,0 0-25,0 0 0,0 57 14,0-22 1,-5 2-9,1-1-6,0 0 0,1-4-4,3-2-67,0-10-114,0-12-225</inkml:trace>
  <inkml:trace contextRef="#ctx0" brushRef="#br1" timeOffset="40640.5589">12206 2043 907,'0'0'122,"0"0"-58,54-79 147,-36 66-123,1 6-42,-8 5-13,3-1 6,0 3-15,1 3-1,-1 14-7,-2 7-8,2 2-2,-6 4-5,-1 1 0,-1 0-1,-2 0-5,-1-3-56,0-4-67,-3-4-135,0-11-169</inkml:trace>
  <inkml:trace contextRef="#ctx0" brushRef="#br1" timeOffset="40791.3099">12218 2164 973,'0'0'93,"0"0"63,0 0-103,81-24-53,-32 19-1,2-1-124,-1-2-104,-5-4-404</inkml:trace>
  <inkml:trace contextRef="#ctx0" brushRef="#br1" timeOffset="40976.7337">12696 1980 1006,'0'0'164,"0"0"-17,0 0 17,0 0-153,0 0-3,0 0-10,-4 80 4,10-46-4,2 0-3,-2-2-80,4-5-86,-3-7-124,4-12-345</inkml:trace>
  <inkml:trace contextRef="#ctx0" brushRef="#br1" timeOffset="41344.929">12764 1981 808,'0'0'213,"0"0"-146,0 0 91,0 0-125,91-48-27,-52 48-2,-7 11-4,-9 8-4,-13 2 1,-10 1-10,0-1 4,-19 0-1,-7-2-4,3-4-7,6-2 12,8-4-6,9-4-20,0 1-15,12 0 38,11-1 12,2 1-3,6 2-2,1 3 0,-7 0 2,-4 1 3,-9-1 5,-7 0 9,-5-2 29,0-1 8,-4 1 19,-18-1 11,-8-3-7,-6 1-33,0-5-20,7-1-21,2 0-56,11-3-142,14-17-134</inkml:trace>
  <inkml:trace contextRef="#ctx0" brushRef="#br1" timeOffset="41532.8219">13222 2098 1007,'0'0'183,"0"0"-114,0 0 72,100-21-83,-50 21-33,4 0-6,2 0-18,3 0-1,-8 0-16,-5 0-115,-13-3-152,-14-6-224</inkml:trace>
  <inkml:trace contextRef="#ctx0" brushRef="#br1" timeOffset="41785.8524">13569 1936 975,'0'0'155,"0"0"-24,0 0 9,0 0-138,0 0 5,0 0 1,81 51 8,-45-32-12,-8 1 8,-8-3-8,-7-3 4,-5-1 11,-5-2 10,-3 0-4,0 3 16,-3 1-13,-13 4-4,-9 5-13,-3 3-11,-5 1-31,5-3-78,7-6-61,12-11-243</inkml:trace>
  <inkml:trace contextRef="#ctx0" brushRef="#br1" timeOffset="42184.7927">14394 1948 521,'0'0'85,"0"0"45,0 0 28,0 0-56,0 0-42,0 0-19,6-31 37,-9 24-13,-9 2-15,2-2 9,-10 4-5,1 3-1,-11 0-14,-1 0-9,-5 14 8,2 7-17,4 8 5,7 2-9,6 5-6,7 1-4,10-4 4,0-1-9,13-5 11,12-8-10,12-4-2,12-8-1,6-5-30,2-2-91,-7-5-216,-16-9-485</inkml:trace>
  <inkml:trace contextRef="#ctx0" brushRef="#br1" timeOffset="42425.118">14742 2221 270,'0'0'916,"0"0"-842,0 0 23,0 0 7,0 0-44,-23 95-33,7-60-17,-4 1-10,1 0-61,-3 0-74,-8-7-214,-8-5-381</inkml:trace>
  <inkml:trace contextRef="#ctx0" brushRef="#br1" timeOffset="43242.3725">15428 1987 611,'0'0'135,"0"0"70,0 0-74,0 0-31,0 0-24,0 0-9,0-40-9,-12 35-4,-5 5-10,-3 0-14,-13 6-5,-3 14 0,0 2 6,8 5-17,4-1-5,15-1-5,9 2-1,0-3-3,16 0 4,22-4-1,17-4-3,19-8-10,17-7-69,5-1-100,-7-4-261</inkml:trace>
  <inkml:trace contextRef="#ctx0" brushRef="#br1" timeOffset="43431.157">15808 2037 1044,'0'0'140,"0"0"38,0 0-54,0 0-101,81-10-16,-23 10 1,0 0-5,0 0 1,2 0-4,-12 0-41,-2-2-98,-15-6-48,-10-2-168</inkml:trace>
  <inkml:trace contextRef="#ctx0" brushRef="#br1" timeOffset="43684.6502">16191 1927 511,'0'0'276,"0"0"-35,0 0-1,0 0-101,0 0-72,0 0-50,-26-18-16,29 27 0,13 7 25,3 1 15,4-2-9,-3-3 4,-1-2-10,-10-3 6,-2-1-19,-6-1 7,-1 3 6,0 4-15,0 5-3,0 5-4,-11 5-3,-4 2-1,-5 2-24,1 1-89,-1-3-46,5-4-227</inkml:trace>
  <inkml:trace contextRef="#ctx0" brushRef="#br1" timeOffset="45455.2307">16691 1973 662,'0'0'208,"0"0"-133,0 0 118,0 0-79,-4-81-25,7 70-12,13 1-26,8 0-25,12 1-7,2 2 2,3 7-7,2 2 0,-6 20-11,-2 10 4,-10 3-1,-7 2-3,-9-3 5,-8-1-3,-1-6 7,-1-2-8,-19-6 7,-6-2 7,-7-3-9,-5-4 5,-1 0-6,0-5-8,1-5-27,5 0-54,10-4-56,10-19-146,13-8-258</inkml:trace>
  <inkml:trace contextRef="#ctx0" brushRef="#br1" timeOffset="45628.5859">16896 1913 798,'0'0'394,"0"0"-247,0 0 59,0 0-98,0 0-84,0 0-23,0 12 0,0 14-1,0 8 0,-4 3-8,-2 0-85,6-1-68,0-10-191,19-7-408</inkml:trace>
  <inkml:trace contextRef="#ctx0" brushRef="#br1" timeOffset="45800.9343">17448 2112 427,'0'0'1014,"0"0"-964,0 0 55,0 0-62,0 0-41,-49 87-4,23-39 1,-3 1-65,6-6-85,2-7-201,7-11-394</inkml:trace>
  <inkml:trace contextRef="#ctx0" brushRef="#br1" timeOffset="46332.8895">18121 1685 864,'0'0'134,"0"0"127,0 0-40,0 0-103,0 0-55,0 0-26,-2-9-14,2 25-16,0 9 5,0 10 22,1 4-16,-1-2-17,1 2 1,2-5-2,-1-4-50,1-5-80,4-8-71,6-14-181,0-3-319</inkml:trace>
  <inkml:trace contextRef="#ctx0" brushRef="#br1" timeOffset="46706.8753">18133 1738 827,'0'0'105,"0"0"126,0 0-78,0 0-90,0 0-37,0 0-8,93-61-2,-54 60 4,-5 1-7,-7 0-10,-11 12 3,-11 7-6,-5 5-2,-3 3 1,-17 0 1,0-3 0,1-6-2,5-5-5,9-5-12,4-1-11,1-1-17,0 2 27,13 4 15,7-1 4,4 3-2,2-2 5,-4 3-2,-6-2 4,-12-3 1,-4 4 16,0-3 45,-8 1-18,-15 1 19,-9-2-12,0-1-27,-3-3-22,7-2-6,11-5-40,9 0-60,8-5-96,14-15-346</inkml:trace>
  <inkml:trace contextRef="#ctx0" brushRef="#br1" timeOffset="46879.3293">18685 1886 1241,'0'0'57,"0"0"28,0 0 9,124-5-48,-61 5-17,6 0-10,0 0-19,-8 0-12,-9 0-116,-14-3-176,-11-8-254</inkml:trace>
  <inkml:trace contextRef="#ctx0" brushRef="#br1" timeOffset="47126.476">19063 1772 1026,'0'0'99,"0"0"89,0 0-101,0 0-78,0 0 1,0 0 20,86 51 5,-51-34-9,-1 0 9,-9-3-2,-3-1-11,-7-1 8,-7-2 10,-5 0-13,-3 1 0,0 1-10,-16 8-4,-9 4 2,-4 2-15,-1-1-14,4 0-107,6-7-105,17-11-255</inkml:trace>
  <inkml:trace contextRef="#ctx0" brushRef="#br1" timeOffset="47386.3459">19750 1780 1251,'0'0'49,"0"0"124,0 0-76,0 0-97,0 0 5,0 0-2,-12 98 13,1-66-11,6-3 3,4-2-3,1-6 0,0-3-4,17-6 5,13-6-4,14-6 1,6 0-3,-2-6-57,-5-10-111,-12-2-181,-8 1-328</inkml:trace>
  <inkml:trace contextRef="#ctx0" brushRef="#br1" timeOffset="47539.3447">19877 1903 1029,'0'0'132,"0"0"2,0 0-26,0 0-94,0 0-14,87-2-31,-61-1-121,-3-4-169,-8-3-500</inkml:trace>
  <inkml:trace contextRef="#ctx0" brushRef="#br1" timeOffset="47696.5292">19767 1786 1107,'0'0'168,"0"0"-38,0 0 19,0 0-99,0 0-50,0 0 1,104-17-1,-43 13-66,0-3-111,-5-5-199</inkml:trace>
  <inkml:trace contextRef="#ctx0" brushRef="#br1" timeOffset="48222.0504">20745 1285 956,'0'0'39,"0"0"57,0 0 32,0 0-66,0 0-31,87 6-9,-81 16 2,-6 1-12,0 7 5,-18 6 8,-5 3 15,-2 5-17,6-1-6,8-4-10,7-5-4,4-8-3,0-6-5,7-7-14,9-4-5,4-7 17,1-2 7,-3 0 2,-2-12 4,-5-1 6,-4 4 13,-1 2 10,-5 4 5,-1 3 1,0 0-28,0 0-13,0 15-22,0 11 16,0 11 6,0 6 12,0 6-5,-4 6 4,-2 3 5,3-2 17,-1-5-14,-2-8 12,-2-8-8,-4-9 14,5-7 2,-4-7-14,-3-2-8,-5-6-2,-10 0-3,-8-4-12,-5 0-32,6 0-104,12-18-206,19-13-734</inkml:trace>
  <inkml:trace contextRef="#ctx0" brushRef="#br1" timeOffset="48425.1653">21653 1801 1412,'0'0'159,"0"0"-151,0 0 37,0 0 20,0 0-65,0 0-30,47-15-93,-44 21-215,-3-4-547</inkml:trace>
  <inkml:trace contextRef="#ctx0" brushRef="#br1" timeOffset="53030.8622">3780 4263 601,'0'0'201,"0"0"-190,0 0 37,0 0 33,0 0-29,0 0 8,0 0 18,24 7-14,-21-7 10,0 0 3,2 0 2,-1-3-20,-1-6-16,0 0 1,-3-2-15,0-1-1,0 2-7,-12 1-6,-7 4-6,-4 5-2,-4 0-6,-4 7-1,1 13 0,2 8 2,-2 6-2,9 5-1,6-1 1,8 1-2,7-1-5,12-5-22,25-10-40,17-10-33,22-9-116,12-4-152,0-14-205</inkml:trace>
  <inkml:trace contextRef="#ctx0" brushRef="#br1" timeOffset="53346.6276">4159 4374 563,'0'0'163,"0"0"31,0 0-33,0 0-82,0 0 8,-103-53-62,75 64-1,1 10-10,12 1-7,6 1-5,9-4 4,0-4-6,6-5-4,15-3 3,3-7 1,4 0-4,2-4-11,-5-12-1,-8-2 16,-8-2 8,-2-3 5,-5 2 29,-2-1 11,4 5 8,-1 5-15,-3 8-20,0 4-4,0 0-22,3 14-11,3 10 9,-1 3 2,2-1-14,-1-4-79,3-3-86,4-9-133,1-8-284</inkml:trace>
  <inkml:trace contextRef="#ctx0" brushRef="#br1" timeOffset="53425.8455">4159 4374 812</inkml:trace>
  <inkml:trace contextRef="#ctx0" brushRef="#br1" timeOffset="53630.5956">4159 4374 812,'91'-75'142,"-91"75"-17,0 0-17,0 2-99,9 13 0,3 4 19,1 1-8,-1-4-6,2-1-4,-1-7-1,1-4-2,-1-4 1,2 0 13,-2-3 23,1-13 21,2-4-5,2-3-6,0 3-15,0 3-12,1 4-11,-4 11-1,-3 2-15,0 0 0,0 17-9,-3 7 7,3 4-12,1 3-83,-2-3-55,-1-4-290</inkml:trace>
  <inkml:trace contextRef="#ctx0" brushRef="#br1" timeOffset="54388.3479">4908 4330 666,'0'0'164,"0"0"-91,0 0 95,0 0-69,0 0-42,0 0-4,-14-62 14,4 58-22,-2 3-12,-8 1-12,1 0-14,0 0-3,-2 9-1,6 8-3,9 3-4,6-1-3,0 0-2,12-5-23,15-7 0,7-4-27,5-3-34,1-7-8,-7-12 59,-12-5 34,-3-4 8,-12-2 14,-3-4 28,-3-3 34,0 5 30,0 6-23,0 9 2,0 9-14,0 6-9,0 2-17,0 2-45,0 21-7,0 8 7,3 11 5,4 0-2,-2 0-3,2 1-11,-1-7-120,-1-1-120,-1-14-262</inkml:trace>
  <inkml:trace contextRef="#ctx0" brushRef="#br1" timeOffset="54801.1459">5241 4316 740,'0'0'402,"0"0"-289,0 0 109,0 0-98,0 0-89,0 0-30,0 0-5,0 0-52,0 0-82,-2 0-189,-1 0-264</inkml:trace>
  <inkml:trace contextRef="#ctx0" brushRef="#br1" timeOffset="55011.0366">5463 4084 926,'0'0'368,"0"0"-295,0 0 137,0 0-158,0 0-52,0 0 29,0 74 9,0-37-23,4 0-7,-4-2-8,0-1-13,0-5-90,0-4-109,0-13-209,5-11-513</inkml:trace>
  <inkml:trace contextRef="#ctx0" brushRef="#br1" timeOffset="55250.9269">5740 4146 918,'0'0'231,"0"0"-127,0 0 39,0 0-103,0 0-21,-106 47 10,78-28 10,7-7-5,8-3 4,8-4-10,2-5-4,3 3-2,0 0-11,0 3-7,0 4 1,15 0-5,8-1 0,9-2-65,4-2-65,4-5-184,-4 0-289</inkml:trace>
  <inkml:trace contextRef="#ctx0" brushRef="#br1" timeOffset="55544.7678">5865 4230 739,'0'0'252,"0"0"-197,0 0 14,0 0-61,0 0 1,0 0 3,78-4-6,-57-4-2,-9 2-3,-2-4 11,-10 1 26,0 1 44,0-2-31,-10 2-13,-2 1-6,-3 3 7,0 4-20,3 0 0,-3 0-2,6 7-5,3 8-1,2 2-5,1 1-5,3 1-1,0-2 0,13-2-49,7-4-93,8-4-100,-4-7-261</inkml:trace>
  <inkml:trace contextRef="#ctx0" brushRef="#br1" timeOffset="55948.2939">6144 4157 819,'0'0'259,"0"0"-195,0 0 53,0 0-94,0 0-3,0 0-3,8 31-9,5-24-3,2-5-4,0-2-1,-3 0 6,0-1 3,-2-10-2,-4-3 2,5 0 3,-8 3 13,0 3 5,0 7-1,-3 1-6,0 1-23,0 27-34,0 13 34,-12 19 3,-2 9-2,-2 4 0,4 2-1,-6-4-12,0-13-11,-6-9 22,2-15 1,-3-13 32,-2-9 21,-6-9 31,-3-3 3,2-14-36,4-13-7,7-7-24,15-10-14,8-7-6,21-7-44,28 3-59,6 11-40,3 13-98,-9 13-177</inkml:trace>
  <inkml:trace contextRef="#ctx0" brushRef="#br1" timeOffset="56457.9198">6837 3828 1083,'0'0'36,"0"0"134,0 0 7,0 0-98,0 0-30,0 0-17,-23 13-20,-4 15-2,-7 12 16,-2 10 2,0 3-3,11 0-10,4-4-5,15-3-6,6-1 0,0-4-4,12-5-8,15-7-45,9-8-48,13-8-31,5-13-195,2 0-465</inkml:trace>
  <inkml:trace contextRef="#ctx0" brushRef="#br1" timeOffset="56653.0657">7093 3989 808,'0'0'29,"0"0"0,0 0 72,0 0-78,0 0-23,0 0-4,0-16 1,0 16 3,0 0 0,0 0-1,0 0-78,0 0-144,0 0-164</inkml:trace>
  <inkml:trace contextRef="#ctx0" brushRef="#br1" timeOffset="57779.2272">6781 3958 397,'0'0'343,"0"0"-318,0 0 20,0 0 14,0 0-37,0 0-4,14 1 3,2-1 8,-1-3-10,0-8-3,-6 1 0,-6-1-5,-3 1 5,0 1 19,0 1-25,-17 6 5,-5 2-7,-2 0-8,-1 2 0,7 10 6,3-1 3,9 2 1,6-4 4,0-1 2,0 0-6,6-4 1,9-3-1,0-1 9,4 0 8,-9 0 0,1-4 24,-8-2 7,-1-1-7,-2 3-22,0 1-17,0 3-12,0 0-24,0 0-92,-2 14-107,-8 8-143,-4 4-296</inkml:trace>
  <inkml:trace contextRef="#ctx0" brushRef="#br1" timeOffset="58265.0196">6765 4338 886,'0'0'93,"0"0"7,0 0 65,0 0-87,0 0-38,0 0-13,-12-29-3,12 29-24,0 0-1,0 0-7,0 0 1,0 0-6,0 0 13,6 0-2,3 0 2,4 0 0,-3 0 0,1-4-4,-6-5 4,-5-3 3,0 0-3,0 2 0,-12 1-19,-6 3 19,0 5 0,-2 1 0,4 1 0,4 12 0,2-1 3,5 0 3,5-3 0,0-1 1,10-4-1,13-3 1,4-1-1,-2 0 9,-1-10-9,-12-1 3,-6-3-4,-6 0 7,0-2-7,0-1-5,-16 0-69,-1-1-81,2 2-181,2-1-439</inkml:trace>
  <inkml:trace contextRef="#ctx0" brushRef="#br1" timeOffset="58580.8014">6889 3860 864,'0'0'32,"0"0"34,0 0-9,0 0-31,0 0 16,0 0 6,18 7-14,-11-5-10,-4-2 4,0 0 25,-3 0 21,0-2-5,0-9-35,0 1-20,0-1-5,-6 7-8,3 1-1,-3 3-5,0 0-15,3 3-48,-4 15-54,-1 8-51,2 11-136,-3 4-225</inkml:trace>
  <inkml:trace contextRef="#ctx0" brushRef="#br1" timeOffset="59038.9497">6732 4424 18,'0'0'792,"0"0"-730,0 0 75,0 0-51,0 0-64,0 0-18,-3-4 2,3 4 0,0 0 0,0 0 2,0 0 1,3 0 2,-3 0-3,0 0 3,0-3 7,0-2-1,0 0-17,0 1-14,-3 1-1,0 3 12,0 0-3,-3 0 6,3 0 2,3 0 3,0 3 3,0-3-1,0 0 4,9 0 19,0 0 25,2-6 6,-1-3-11,-7 0-14,-3 3-4,0 1-21,0 4-11,0 0-24,0 1-93,0 0-82,0-2-166</inkml:trace>
  <inkml:trace contextRef="#ctx0" brushRef="#br1" timeOffset="60531.568">7624 4008 646,'0'0'279,"0"0"-229,0 0 161,0 0-35,0 0-81,0 0-11,3-9 3,-3 9-26,0 0-27,0 0-20,0 9-14,0 13 0,-12 10 0,3 4 16,-3 3-8,2-5-6,0 2-2,3-5 0,-3-3-19,3-8-88,5-5-64,2-10-129,0-5-165</inkml:trace>
  <inkml:trace contextRef="#ctx0" brushRef="#br1" timeOffset="60740.7574">7665 4018 722,'0'0'282,"0"0"-165,38-93 109,-23 74-104,0 2-44,3 8 2,-3 1-33,-2 6-15,2 2-16,0 3-10,6 16-5,-2 6 13,2 3-5,-6 3-4,-2 1-5,-2-1-8,-2 0-58,-2-2-74,-7-7-92,0-5-202</inkml:trace>
  <inkml:trace contextRef="#ctx0" brushRef="#br1" timeOffset="60891.1064">7697 4109 1208,'0'0'51,"0"0"48,0 0 8,0 0-93,94-21-14,-39 17-31,8-2-127,-5-1-150,-9-2-361</inkml:trace>
  <inkml:trace contextRef="#ctx0" brushRef="#br1" timeOffset="61109.2018">8260 3872 1187,'0'0'152,"0"0"8,0 0 39,0 0-132,0 0-60,0 0-7,-5 10-17,5 20 17,0 3 4,0 3 0,0 0-3,0-1-1,4-2-64,-3-6-62,4-7-91,3-12-186,-2-8-516</inkml:trace>
  <inkml:trace contextRef="#ctx0" brushRef="#br1" timeOffset="61498.6939">8276 3882 973,'0'0'108,"0"0"-8,0 0 106,0 0-146,34-77-58,-1 72 1,-3 5-6,-4 0 6,-3 7-1,-14 8 1,-7 4-3,-2-2 3,0 0 0,-11-3 9,-8 2-2,8-7-9,2-2 3,2-2-4,7-3-3,0 1 3,0 1-8,7 2 1,8 1 7,6 4 1,-3 3 1,3 5 0,-2 3-2,-7 2 0,-3 0 0,-3-2-1,-6-6 1,0-2 15,0-4 11,-18 0 28,-7-1 3,-3-2-1,-7-1-22,0-2-20,5-4-14,0 0-6,12 0-66,6-14-87,5-5-263</inkml:trace>
  <inkml:trace contextRef="#ctx0" brushRef="#br1" timeOffset="61679.2456">8762 4118 1549,'0'0'171,"0"0"-118,0 0 86,0 0-104,0 0-35,0 0-21,-9-1-56,9 1-157,-6 4-270</inkml:trace>
  <inkml:trace contextRef="#ctx0" brushRef="#br1" timeOffset="74037.4179">20163 3063 927,'0'0'216,"0"0"-129,0 0 103,0 0-61,0 0-72,0 0-36,0 0-10,0-3-11,0 30-6,0 3 6,0 7 38,0-3-21,0-1-7,0-3-8,0-6 1,0 0-3,0-6-47,0-4-93,-4-7-137,-2-7-312</inkml:trace>
  <inkml:trace contextRef="#ctx0" brushRef="#br1" timeOffset="74282.9801">20137 3017 998,'0'0'68,"0"0"118,0 0-12,0 0-101,0 0-46,0 0-16,41-25-3,-5 25 8,3 8 1,-6 4-9,-7-1-2,-9-1 1,-6 0 0,-6 2-3,-5 2 1,0 1-2,-7 4 1,-12-1-4,-10-1-43,5-4-77,11-10-123,10-3-247</inkml:trace>
  <inkml:trace contextRef="#ctx0" brushRef="#br1" timeOffset="74697.2942">20538 2972 461,'0'0'624,"0"0"-555,0 0 78,0 0-37,0 0-66,0 0-10,11-7-10,-11 7-2,1 0-6,-1 0 5,3-1 9,-2 0 21,1 0 6,-2-2-5,3-5-7,-1 2-3,3-1-16,-2 0-20,-1 7 0,-1 0 8,-1 0-10,0 0 6,0 0-6,0 0 0,0 0-1,0 0-3,2 0-3,-1 3-11,2 13 8,-1 9 5,2 3 2,-4 0 2,0 0-2,0 0-1,0-5 2,-4-3-4,2-2-17,-1-6-44,0-4-66,3-5-78,0-3-162,0 0-289</inkml:trace>
  <inkml:trace contextRef="#ctx0" brushRef="#br1" timeOffset="74936.7137">20644 2945 857,'0'0'126,"0"0"36,0 0 25,0 0-85,0 0-52,0 0-8,22-24-20,-9 24-16,4 1 4,4 11 7,-3 2-9,-3 6-2,-4 1-6,0 4-1,-3-1 1,-7-2-39,1-1-56,-2-2-94,0-9-143,0-4-441</inkml:trace>
  <inkml:trace contextRef="#ctx0" brushRef="#br1" timeOffset="75086.7885">20638 3073 907,'0'0'124,"0"0"62,0 0-53,0 0-103,0 0-27,0 0-3,101-28-35,-56 18-150,0 0-131</inkml:trace>
  <inkml:trace contextRef="#ctx0" brushRef="#br1" timeOffset="75267.1773">21121 2941 1008,'0'0'153,"0"0"-24,0 0 14,0 0-97,0 0-27,0 0 7,85-16-11,-58 15-15,1-1-13,-1 2-83,-6 0-148,-8 0-175</inkml:trace>
  <inkml:trace contextRef="#ctx0" brushRef="#br1" timeOffset="75416.4835">21178 3130 984,'0'0'152,"0"0"-51,0 0 66,0 0-115,0 0-34,0 0-16,106-12-2,-66 1-129,-6 0-232</inkml:trace>
  <inkml:trace contextRef="#ctx0" brushRef="#br1" timeOffset="76990.7915">21819 3043 375,'0'0'179,"0"0"-56,0 0 91,0 0-59,0 0-24,0 0-10,-4-18-4,4 16-36,0 0-1,0 2-11,0-1-16,0 1-15,0 0-7,0-2-5,0 2-14,0 0 7,0 0-4,0 0-1,0 0-6,0 0-7,0 0-1,0 0-1,0 0-2,-3 5-9,0 9 2,0 4 10,0 0 1,0-1-1,1 0 0,2-3-3,0 0-3,0-3 0,0-2 1,0-5-2,0-3-2,0-1 0,0 0 0,0 0 9,0-8 0,0-14 0,5-12 3,4-7-3,3-5 0,0 0 0,1 5-2,0 8 3,-4 10-1,0 4 4,2 7 2,-4 2 1,-1 7-2,-1 3-2,2 0-6,5 3-2,5 19 5,3 5-2,1 4 4,-4-2-4,0-1 2,-3-3-18,1-3-57,-5-1-46,2-4-81,-7-8-136,-5-3-195</inkml:trace>
  <inkml:trace contextRef="#ctx0" brushRef="#br1" timeOffset="77141.3439">21885 3080 905,'0'0'267,"0"0"-149,0 0 60,0 0-122,0 0-48,0 0-4,125-50-2,-64 33-2,3-2-40,-2 0-129,-6 0-224</inkml:trace>
  <inkml:trace contextRef="#ctx0" brushRef="#br1" timeOffset="77350.8688">22411 2769 532,'0'0'652,"0"0"-589,0 0 148,0 0-130,0 0-74,0 0 0,-11 5-3,14 15 19,4 5 0,0 0-12,-2 5-9,-1-2-2,1-1-53,-1-3-72,-1-5-174,-3-10-209</inkml:trace>
  <inkml:trace contextRef="#ctx0" brushRef="#br1" timeOffset="77732.8081">22438 2749 960,'0'0'91,"0"0"109,0 0-73,0 0-76,0 0-18,0 0-11,61-72-4,-44 69-9,-1 3-1,-4 0-8,0 3 0,-2 9-1,-5 0-2,-2 1-4,-3 2-9,0 0-1,0 3-16,0-3-9,0-3 10,4-2 10,7-3 11,4 0 11,-1 2 1,2 2-1,1 2 11,-2 3 24,-2-1 10,-3-1 2,-4 0-2,-6-5 10,0 2 8,-6 3-15,-18 3-16,-10 2-20,-5-2-12,-5 0-55,3-6-148,-1-10-285</inkml:trace>
  <inkml:trace contextRef="#ctx0" brushRef="#br1" timeOffset="82132.9067">20419 3945 800,'0'0'84,"0"0"84,0 0 14,0 0-115,0 0-40,0 0-8,0 0-10,0 0-8,0 59 12,0-18 19,0-1-11,0-4-8,0-6-11,0-6 1,0-4 2,0-8-4,0-4-1,0-5-46,0-3-41,0 0 10,0-19 36,0-12-5,0-8 16,0-3 30,0 3 6,0 8 34,0 13 44,0 8-12,0 5-4,0 5-25,0 0-24,0 0-11,4 0-3,2 0-5,5 7 7,7 3 10,-2 3-7,3 3 1,1-1 3,-2-3-10,0-4-3,-6-2 5,-4-3-6,-3-3 2,-1 0-1,2 0 3,-2-15 12,4-13 4,-3-8-7,2-4 5,-1 3-3,-5 6-12,1 11-3,-2 11-2,0 4-2,0 5-50,1 0-69,5 0-175,1 2-115,1 6-247</inkml:trace>
  <inkml:trace contextRef="#ctx0" brushRef="#br1" timeOffset="82567.0525">20772 3805 200,'0'0'241,"0"0"-122,0 0 55,0 0-54,0 0-52,0 0 20,0-3-18,0 1-21,0 2 9,0 0-15,0 0-6,0-2 0,0 2 8,0 0-3,0-1-4,0 1-11,0 0-8,0 0-9,0 0-3,0 0 2,0 0 3,0 0 6,0 0-2,0 0-2,0 0-6,0 0-5,0 0-3,0 0 0,0 0-37,0 0-59,0 0-178,-6 8-201</inkml:trace>
  <inkml:trace contextRef="#ctx0" brushRef="#br1" timeOffset="82667.0521">20772 3805 555</inkml:trace>
  <inkml:trace contextRef="#ctx0" brushRef="#br1" timeOffset="82852.393">20772 3805 555,'48'15'304,"-48"-19"-203,0 4 127,0 0-90,1 0-73,-1 0-10,0 0-15,0 0-15,2 1-12,4 13-6,-3 5 9,4 6 9,-1 6-1,-1-2-9,-1 0-3,2 0-5,-4-5-4,0-2 1,0-2-4,-2-4-21,1-3-54,1-6-62,1-7-146,0 0-161</inkml:trace>
  <inkml:trace contextRef="#ctx0" brushRef="#br1" timeOffset="83086.9331">20878 3811 990,'0'0'39,"0"0"130,0 0-51,0 0-80,0 0-22,0 0 0,42-55 6,-23 55-1,3 0-3,-2 1 1,-7 13 6,-5 6-12,-4-1 4,-4 5-6,0 0-3,-7 3-8,-11-3-6,-3 1-102,5-9-128,4-10-265</inkml:trace>
  <inkml:trace contextRef="#ctx0" brushRef="#br1" timeOffset="83287.0442">21092 3813 990,'0'0'201,"0"0"-117,0 0 66,0 0-128,0 0-16,0 0 10,13 59 6,-12-34-10,-1-1-4,0-2-8,0-3-6,0-5-64,0-6-69,2-4-98,2-4-174</inkml:trace>
  <inkml:trace contextRef="#ctx0" brushRef="#br1" timeOffset="83483.5295">21127 3834 556,'0'0'273,"0"0"-108,0-85 62,3 66-102,0 6-44,3 3-25,0 4-33,0 5 2,6 1-3,0 0-10,4 10 6,2 7 1,0 5-3,-2 0-8,1 1-4,-2 0-4,1-2-40,-4-1-57,1-3-107,-5-5-173</inkml:trace>
  <inkml:trace contextRef="#ctx0" brushRef="#br1" timeOffset="83640.5608">21211 3869 1032,'0'0'189,"0"0"-108,0 0 70,0 0-129,0 0-22,0 0-7,61-16-10,-17 9-101,1-4-108,4-4-218</inkml:trace>
  <inkml:trace contextRef="#ctx0" brushRef="#br1" timeOffset="83812.1772">21773 3668 1091,'0'0'94,"0"0"42,0 0-35,0 0-87,0 0-12,0 0 1,70-33 9,-34 23-12,4-1-11,-1 2-114,-6 3-151,-8 5-225</inkml:trace>
  <inkml:trace contextRef="#ctx0" brushRef="#br1" timeOffset="83954.2564">21896 3788 966,'0'0'222,"0"0"-164,0 0 85,0 0-97,0 0-34,0 0-4,68 17-8,-29-26-25,-1-7-133,-8-4-302</inkml:trace>
  <inkml:trace contextRef="#ctx0" brushRef="#br1" timeOffset="87232.683">23169 3468 769,'0'0'40,"0"0"81,0 0 44,0 0-40,0 0-40,0 0-8,0 0-32,-45-37-9,32 37-14,-2 0-8,-5 11-8,-2 6 2,-2 4 0,4-1 2,4 3 3,7 0-8,8-2-2,1 1-3,1 1 1,19-3 0,10-2-1,10-5-6,8-8-24,7-5-69,2-4-165,-5-22-226</inkml:trace>
  <inkml:trace contextRef="#ctx0" brushRef="#br1" timeOffset="87668.7225">23479 3381 816,'0'0'65,"0"0"-29,0 0 97,0 0-96,114-47-7,-74 46 45,-3 1-28,-7 0-25,-7 5-3,-6 9-2,-6 6-2,-9 0 12,-2 0 1,0-1-11,-4 0 6,-10-2-3,-2-3-3,-1-3-12,0-1-4,-2-5-1,-3 0 2,-3-5-2,-3 1-1,-3 3-13,2 1 8,4 3-10,6 2 14,7 0-3,4 0 2,8-2-8,0 2 2,0-3 1,17-5-5,8-2 6,6-2 7,1-13 7,1-7-4,-8 1 4,-11-1-2,-9 0 7,-5 1-12,0 1-7,0 5-62,0 1-115,2-1-103,13-2-538</inkml:trace>
  <inkml:trace contextRef="#ctx0" brushRef="#br1" timeOffset="87947.0948">24085 3200 1035,'0'0'110,"0"0"51,0 0-21,0 0-111,0 0-18,0 0 32,-3 84-13,0-55-19,-4 1-2,4-6-4,3-2 0,0-5-4,0-4 0,1-5 0,14-4-2,3-4 0,9 0 1,4-1-7,5-15 0,-2 1-22,-3 0-43,-1 1-78,-10-1-144,-9 1-191</inkml:trace>
  <inkml:trace contextRef="#ctx0" brushRef="#br1" timeOffset="88089.2598">24212 3350 434,'0'0'488,"0"0"-389,0 0 121,0 0-143,0 0-65,0 0-12,31-15-3,0 3-77,-2-2-143,-9-3-250</inkml:trace>
  <inkml:trace contextRef="#ctx0" brushRef="#br1" timeOffset="88231.1719">24155 3207 882,'0'0'240,"0"0"-129,0 0-27,0 0-62,80-34-22,-33 27-33,-1 0-170,-12 2-272</inkml:trace>
  <inkml:trace contextRef="#ctx0" brushRef="#br1" timeOffset="88381.345">24679 3242 1232,'0'0'94,"0"0"-56,0 0 17,0 0-55,0 0-71,0 0-155,0 46-381</inkml:trace>
  <inkml:trace contextRef="#ctx0" brushRef="#br1" timeOffset="164696.9866">19713 2264 14,'0'0'42,"0"0"-17,0 0 5,0 0-6,0 0 21,0 0 11,0 0-17,-13-25-12,10 21 42,1-1-49,1 0 11,-1 2-11,2 0 3,0 3-13,0-2-4,12 0 0,11 0-1,6-4-4,1 3 1,0-2-2,-2 2 0,-1 0 3,0-1-3,1 2-3,2-1 2,-2 0 1,-1 1-20,-10 0 5,-1 1 15,-8 1 1,-5-2-1,-3 2 0,0-2 6,0 2 14,0-1 3,0 0 4,0 1-23,0 0 2,0 0-6,0 0-10,0 0-4,0 0 3,0 0 11,-9 0 0,-2 0 2,1 0 1,2 1-3,4-1-1,0 1 1,3-1 0,1 2-13,0-2-13,-1 2 22,1-2 4,0 0 0,0 0 1,-3 0 0,2 0-1,-4 1-9,0 1-71,4 0 1,1 1-20,0 1-22</inkml:trace>
  <inkml:trace contextRef="#ctx0" brushRef="#br1" timeOffset="165231.3977">20049 1685 132,'0'0'74,"0"0"-28,0 0-31,0 0 16,0 0-4,0 0-14,-46-48-9,40 41 1,-1 1 16,1 0 3,0 1 6,2 2-13,1 0-15,3 0-2,0 0 0,0 0-13,0-5-5,0 2-9,0-4-7,0 3 30,0 0-26,-3 3-25,2 1 39,-4 2-17,-1 1-2,-3 0 10,-1 0-35,-1 0-31</inkml:trace>
  <inkml:trace contextRef="#ctx0" brushRef="#br1" timeOffset="165378.5695">19815 1581 134,'0'0'95,"0"0"-16,0 0-49,0 0 8,-81 13-22,64-11-11,-3 0-4,-4-2 1,-9 3-2,-3-3-9,-1 0-12,-3 2-21,-1-2-73</inkml:trace>
  <inkml:trace contextRef="#ctx0" brushRef="#br1" timeOffset="165507.3402">19235 1603 44,'0'0'97,"0"0"-37,0 0 0,0 0-8,0 0-15,0 0-6,-66-14-23,59 14-8,0 0-37,-3 0-59</inkml:trace>
  <inkml:trace contextRef="#ctx0" brushRef="#br1" timeOffset="165662.4261">18827 1557 43,'0'0'142,"0"0"-57,0 0-44,0 0 13,-85-40-10,72 34-36,-2 4-8,-6 2-59,-10 0-42</inkml:trace>
  <inkml:trace contextRef="#ctx0" brushRef="#br1" timeOffset="165821.3007">18220 1523 224,'0'0'84,"0"0"4,0 0-23,0 0-5,0 0-39,-82-14-21,75 14-24,-5 9-48,-3 7-38,-8-3-163</inkml:trace>
  <inkml:trace contextRef="#ctx0" brushRef="#br1" timeOffset="165948.6773">17970 1587 134,'0'0'91,"0"0"2,0 0-11,0 0 6,0 0-32,0 0-32,-45-1-24,45 1-16,0 0-112,1 7 34</inkml:trace>
  <inkml:trace contextRef="#ctx0" brushRef="#br1" timeOffset="166107.6419">17817 1959 131,'0'0'194,"0"0"-189,0 0-1,0 0-4,0 0-10,62 72-81</inkml:trace>
  <inkml:trace contextRef="#ctx0" brushRef="#br1" timeOffset="166270.5014">18060 2264 306,'0'0'41,"0"0"-36,0 0-5,0 0 3,0 0-3,0 0-69,100 14-163</inkml:trace>
  <inkml:trace contextRef="#ctx0" brushRef="#br1" timeOffset="166412.8937">18311 2321 263,'0'0'58,"0"0"-27,0 0-30,0 0 33,0 0 11,91 13-45,-41-13-17,7 0-141</inkml:trace>
  <inkml:trace contextRef="#ctx0" brushRef="#br1" timeOffset="166578.9274">18922 2317 436,'0'0'39,"0"0"-14,0 0-16,0 0 20,0 0-16,0 0-9,107-12-4,-69 12-14,0 0-93,8-5-149</inkml:trace>
  <inkml:trace contextRef="#ctx0" brushRef="#br1" timeOffset="166720.4874">19519 2278 320,'0'0'52,"0"0"-23,0 0-9,0 0 13,0 0-15,0 0-18,57 0-62,-29 0-157</inkml:trace>
  <inkml:trace contextRef="#ctx0" brushRef="#br1" timeOffset="166871.2559">19958 2213 293,'0'0'19,"0"0"22,0 0 23,0 0-32,0 0-20,0 0-12,40-14-51,-25 14-126</inkml:trace>
  <inkml:trace contextRef="#ctx0" brushRef="#br1" timeOffset="167029.3749">20109 2102 258,'0'0'62,"0"0"0,0 0 19,0 0-12,0 0-25,25-73-31,-13 63-10,1 0-3,2-2-48,-3-4-166</inkml:trace>
  <inkml:trace contextRef="#ctx0" brushRef="#br1" timeOffset="167188.5133">20129 1685 188,'0'0'182,"0"0"-149,0 0 12,-58-81 3,48 68-8,2 3-22,2 3-12,2 4-6,-11 3-60,0 0-203</inkml:trace>
  <inkml:trace contextRef="#ctx0" brushRef="#br1" timeOffset="167298.1181">19941 1570 285,'0'0'66,"0"0"-51,0 0 2,0 0-17,0 0-12,0 0-114</inkml:trace>
  <inkml:trace contextRef="#ctx0" brushRef="#br1" timeOffset="184428.8072">21491 1197 136,'0'0'113,"0"0"-32,0 0-37,0 0 25,0 0 2,0 0-15,0 0-12,0 0 15,0-49-25,0 49-1,0-2-1,0 2-2,0 0-14,-1 0-16,-21 0 8,-13 0 5,-14 11-10,-11 4-1,-1 2 7,-3 3-8,-9 1-2,-5 1 0,-10 6-21,-5 0 18,-4 3-11,-2 1-11,6 2 20,8-5 5,9 1-5,16-2-13,11-3 14,10-4-17,8-3-2,1-4 17,5 0 0,1-5-2,2-1 7,-2-5 2,-1-1 5,-7-1-5,-5 0 2,-1 1 0,5-2-1,10 0 5,11 0-6,7 0-7,5 0-8,0-2-40,8-8-59,11-2-132</inkml:trace>
  <inkml:trace contextRef="#ctx0" brushRef="#br1" timeOffset="184788.2847">20299 1332 326,'0'0'43,"0"0"-14,0 0 16,0 0 0,0 0 3,0 0-19,0-12-17,0 14-10,-12 15 0,-10 11 27,-6 5 6,-4 1-3,4 2-8,0-4 0,13-3-3,-2-5-4,8-8-3,3-3 2,3-3-6,3-6-4,0 1 1,0-4 2,0-1 6,0 0 1,0 0-7,12 0 3,11 0-3,8 0-5,12 0-4,11 13-13,3 7-130,-8 5-91</inkml:trace>
  <inkml:trace contextRef="#ctx0" brushRef="#br0" timeOffset="190539.868">19019 1426 862,'0'0'108,"0"0"-91,0 0 62,0 0 74,0 0-82,0 0-50,0 0-21,0 0-8,0 3-67,0 2-146,0-5-212</inkml:trace>
  <inkml:trace contextRef="#ctx0" brushRef="#br0" timeOffset="190704.158">19019 1426 853,'-107'59'114,"106"-59"-49,-2 0 97,1 0-53,-1 0-73,3 0-36,0 0-10,-7 0-146,-10 0-125,-8 0-372</inkml:trace>
  <inkml:trace contextRef="#ctx0" brushRef="#br0" timeOffset="190855.1769">18487 1520 817,'0'0'118,"0"0"-80,0 0 83,0 0-28,0 0-55,0 0-38,-1-8-33,1 7-119,0-1-188</inkml:trace>
  <inkml:trace contextRef="#ctx0" brushRef="#br0" timeOffset="191002.4725">18217 1552 962,'0'0'68,"0"0"-51,0 0 71,0 0 10,0 0-77,0 0-21,-19-1-102,19 1-94,-7 0-235</inkml:trace>
  <inkml:trace contextRef="#ctx0" brushRef="#br0" timeOffset="191145.2174">17948 1615 852,'0'0'68,"0"0"-41,0 0 65,0 0-19,0 0-73,0 0-83,-13 15-201,13-7 38</inkml:trace>
  <inkml:trace contextRef="#ctx0" brushRef="#br0" timeOffset="191296.7088">17866 1789 432,'0'0'445,"0"0"-442,0 0-3,0 0 38,0 0-27,0 0-11,13 39-28,4-19-139,-3 4-183</inkml:trace>
  <inkml:trace contextRef="#ctx0" brushRef="#br0" timeOffset="191430.9694">17964 2285 454,'0'0'22,"0"0"-10,0 0-12,0 0-137</inkml:trace>
  <inkml:trace contextRef="#ctx0" brushRef="#br0" timeOffset="191602.8446">18097 2573 1018,'0'0'38,"0"0"-28,0 0 19,0 0-28,0 0-1,0 0-105,29 22-157,-14-19-341</inkml:trace>
  <inkml:trace contextRef="#ctx0" brushRef="#br0" timeOffset="191752.788">18271 2614 964,'0'0'137,"0"0"-133,0 0 57,0 0 24,0 0-79,0 0-6,18-13-100,-11 10-94,2-3-220</inkml:trace>
  <inkml:trace contextRef="#ctx0" brushRef="#br0" timeOffset="192481.4659">18841 1518 726,'0'0'175,"0"0"-175,0 0 1,0 0 17,0 0-3,0 0-15,6 0-10,1 0-18,9 0-69,4 0-78,5-3-231</inkml:trace>
  <inkml:trace contextRef="#ctx0" brushRef="#br0" timeOffset="192609.1906">19043 1477 606,'0'0'198,"0"0"-198,0 0 0,0 0 17,0 0-17,0 0-27,27 24-17,-12-16-237</inkml:trace>
  <inkml:trace contextRef="#ctx0" brushRef="#br0" timeOffset="192760.4331">19445 1497 889,'0'0'0,"0"0"-32,0 0 3,0 0-59,0 0-198</inkml:trace>
  <inkml:trace contextRef="#ctx0" brushRef="#br0" timeOffset="192922.4924">19752 1434 623,'0'0'173,"0"0"-173,0 0 7,0 0-7,86-20-54,-63 20-143,-7-3-218</inkml:trace>
  <inkml:trace contextRef="#ctx0" brushRef="#br0" timeOffset="193081.3562">20182 1392 722,'0'0'23,"0"0"-23,0 0-37,0 0-25,0 0-37,0 0-13,31 36 21,-15-30-112</inkml:trace>
  <inkml:trace contextRef="#ctx0" brushRef="#br0" timeOffset="193208.4081">20420 1456 474,'0'0'85,"0"0"9,0 0 46,0 0-53,0 0-45,0 0-5,55 53-37,-53-24-76,-2 3-307</inkml:trace>
  <inkml:trace contextRef="#ctx0" brushRef="#br0" timeOffset="193343.2922">20499 1963 738,'0'0'31,"0"0"-25,0 0 4,0 0-10,34 73-41,-29-55-204</inkml:trace>
  <inkml:trace contextRef="#ctx0" brushRef="#br0" timeOffset="193484.8688">20429 2182 1004,'0'0'74,"0"0"-67,0 0 55,0 0 17,0 0-70,0 0-9,-1 0-135,1 0-121,0 0-199</inkml:trace>
  <inkml:trace contextRef="#ctx0" brushRef="#br0" timeOffset="193635.3865">20429 2182 1214,'-75'95'12,"68"-95"1,-5 0 40,-3 0-53,-6 0-17,-9 6-172,-5 2-188,-10-2-298</inkml:trace>
  <inkml:trace contextRef="#ctx0" brushRef="#br0" timeOffset="193770.3221">19920 2377 987,'0'0'66,"0"0"-64,0 0 61,0 0 0,0 0-63,0 0-123,-55 9-240</inkml:trace>
  <inkml:trace contextRef="#ctx0" brushRef="#br0" timeOffset="193928.9933">19292 2573 886,'0'0'42,"0"0"-42,0 0-62,0 0-108,0 0-331</inkml:trace>
  <inkml:trace contextRef="#ctx0" brushRef="#br0" timeOffset="194092.9438">19043 2559 1030,'0'0'28,"0"0"-28,0 0-14,0 0-52,0 0-156,-83-28-296</inkml:trace>
  <inkml:trace contextRef="#ctx0" brushRef="#br0" timeOffset="194640.9797">18408 1539 690,'0'0'40,"0"0"-39,0 0-1,0 0-21,0 0-175</inkml:trace>
  <inkml:trace contextRef="#ctx0" brushRef="#br0" timeOffset="194813.2392">17800 1630 985,'0'0'19,"0"0"-19,0 0-51,0 0 49,0 0-51,0 0-202,-18 2-105</inkml:trace>
  <inkml:trace contextRef="#ctx0" brushRef="#br0" timeOffset="194971.1158">17805 1753 918,'0'0'79,"0"0"-79,0 0-12,0 0 6,0 0-114,0 0-204,5 12-150</inkml:trace>
  <inkml:trace contextRef="#ctx0" brushRef="#br0" timeOffset="195136.5899">18000 1894 229,'0'0'843,"0"0"-843,0 0-28,0 0 27,0 0-63,0 0-138,3 45-3,-17-25-274</inkml:trace>
  <inkml:trace contextRef="#ctx0" brushRef="#br0" timeOffset="195278.3424">18003 2164 1012,'0'0'42,"0"0"-42,0 0-23,0 0-172,0 0-232</inkml:trace>
  <inkml:trace contextRef="#ctx0" brushRef="#br0" timeOffset="195422.072">18131 2273 1032,'0'0'0,"0"0"-51,0 0-14,0 0-30,0 0-239</inkml:trace>
  <inkml:trace contextRef="#ctx0" brushRef="#br0" timeOffset="195572.1107">18348 2353 882,'0'0'174,"0"0"-160,0 0-9,0 0-5,0 0-78,0 0-242,44 0-357</inkml:trace>
  <inkml:trace contextRef="#ctx0" brushRef="#br0" timeOffset="195728.7052">18766 2363 1055,'0'0'95,"0"0"-95,0 0-17,0 0-12,0 0-116,108-29-83,-60 22-118</inkml:trace>
  <inkml:trace contextRef="#ctx0" brushRef="#br0" timeOffset="195879.9718">19269 2288 843,'0'0'62,"0"0"-60,0 0 13,0 0-8,0 0-7,0 0-64,107-8-165,-79 2-301</inkml:trace>
  <inkml:trace contextRef="#ctx0" brushRef="#br0" timeOffset="196034.9382">19585 2290 402,'0'0'620,"0"0"-595,0 0-6,0 0 115,0 0-57,0 0-77,4 0 0,2 0-103,3 0-115,4 0-187</inkml:trace>
  <inkml:trace contextRef="#ctx0" brushRef="#br0" timeOffset="196163.4793">19585 2290 72,'18'27'277,"-36"-27"-277</inkml:trace>
  <inkml:trace contextRef="#ctx0" brushRef="#br0" timeOffset="198783.7997">20526 1618 468,'0'0'128,"0"0"-82,0 0-35,0 0-11,0 0-19,0 0-113,0 0-242</inkml:trace>
  <inkml:trace contextRef="#ctx0" brushRef="#br0" timeOffset="198924.9322">20545 1721 627,'0'0'167,"0"0"-158,0 0-8,0 0 7,0 0-8,4 8-50,-4 1-212,0 2-185</inkml:trace>
  <inkml:trace contextRef="#ctx0" brushRef="#br0" timeOffset="199074.9291">20413 2135 527,'0'0'219,"0"0"-213,0 0-4,0 0 22,0 0 19,0 0-43,-17 3-193,1-3-321</inkml:trace>
  <inkml:trace contextRef="#ctx0" brushRef="#br0" timeOffset="199210.7947">20138 2260 692,'0'0'156,"0"0"-156,0 0-1,0 0-90,0 0-83</inkml:trace>
  <inkml:trace contextRef="#ctx0" brushRef="#br0" timeOffset="199391.5069">19388 2464 724,'0'0'106,"0"0"-106,0 0-81,0 0-10,0 0-175</inkml:trace>
  <inkml:trace contextRef="#ctx0" brushRef="#br0" timeOffset="199571.0671">18756 2458 784,'0'0'0,"0"0"-51,0 0-53,0 0-131</inkml:trace>
  <inkml:trace contextRef="#ctx0" brushRef="#br0" timeOffset="199736.3356">18605 2484 784,'0'0'219,"0"0"-194,0 0-25,0 0-1,0 0-57,0 0-134</inkml:trace>
  <inkml:trace contextRef="#ctx0" brushRef="#br0" timeOffset="199901.248">18235 2522 275,'0'0'719,"0"0"-691,0 0-25,0 0-6,0 0-33,0 0-139,4 0-181</inkml:trace>
  <inkml:trace contextRef="#ctx0" brushRef="#br0" timeOffset="202478.2219">18753 1402 308,'0'0'145,"0"0"-117,0 0 4,0 0 36,0 0-20,0 0-20,0 0-12,0-2-1,0 2-6,0 0 9,0 0-1,0 0-8,0 0-8,0 0-1,3 0-23,-2 0-45,1 0 7,2 5-43,-3-1-86</inkml:trace>
  <inkml:trace contextRef="#ctx0" brushRef="#br0" timeOffset="207663.7476">12789 3941 746,'0'0'80,"0"0"-64,0 0 119,0 0-8,0 0-66,0 0-36,0 0-7,-57-16 1,43 12 17,2 0-6,2-1-8,6-4 20,4-5 22,0 0-22,4-1-29,15 1 0,4 5-4,3 0-4,4 8-4,-5 1-1,2 0 0,-11 15 0,-1 9 0,-9 2 0,-6 6 2,0 2 0,-25 0-1,-11-1 7,-12-6-2,-1-1-4,0-8 2,8-4-4,10-7 0,12-4-1,7-3 1,2 0 2,6 0 0,3 0 3,1 0 13,0 0-7,0 0-5,0 0-6,24 0-14,9 0 11,16 0-40,9 0-76,3 0-100,-1 0-71,-6-15-349</inkml:trace>
  <inkml:trace contextRef="#ctx0" brushRef="#br0" timeOffset="207850.0298">13128 3886 611,'0'0'294,"0"0"-158,0 0 84,0 0-77,0 0-46,0 0-27,0-58-52,0 58-18,0 15-20,0 11 20,0 5 4,-3-1-4,3-2-35,0-5-71,0-5-106,0-9-128,0-9-360</inkml:trace>
  <inkml:trace contextRef="#ctx0" brushRef="#br0" timeOffset="208015.147">13164 3838 928,'0'0'120,"0"0"-30,0 0 24,0 0-80,0 0 11,0 0 13,81 76-42,-55-51-16,-5-2-2,6-6-92,-5-7-116,-1-8-121,-9-2-256</inkml:trace>
  <inkml:trace contextRef="#ctx0" brushRef="#br0" timeOffset="208202.9382">13414 3808 645,'0'0'177,"0"0"-80,0 0 74,0 0-34,0 0-108,0 0-24,13 9 13,-10 20 40,-3 0-17,0-4-10,0-2 7,-18-3-18,1-1-8,-7-3-5,2-3-7,-1-5-106,7-4-141,1-4-269</inkml:trace>
  <inkml:trace contextRef="#ctx0" brushRef="#br0" timeOffset="208404.3778">13659 3730 1053,'0'0'159,"0"0"-141,0 0 68,0 0-37,0 0 8,-2 84-2,1-52-30,1 0-15,0-4-7,0-3-3,0-3-45,0-5-88,0-12-163,0-5-176</inkml:trace>
  <inkml:trace contextRef="#ctx0" brushRef="#br0" timeOffset="208555.161">13683 3752 223,'0'0'787,"0"0"-719,0 0 127,0 0-81,0 0-77,0 0-34,51-52-3,-11 44-11,3 3-106,-4 2-160,-8 3-252</inkml:trace>
  <inkml:trace contextRef="#ctx0" brushRef="#br0" timeOffset="208688.6569">13723 3873 463,'0'0'628,"0"0"-605,0 0 58,0 0 6,0 0-82,0 0-10,126 19-69,-55-19-277</inkml:trace>
  <inkml:trace contextRef="#ctx0" brushRef="#br0" timeOffset="208846.958">14303 3858 959,'0'0'161,"0"0"-113,0 0 71,0 0-49,-57 75-44,46-41-17,5 2-9,-1-4-44,6-5-138,1-11-151</inkml:trace>
  <inkml:trace contextRef="#ctx0" brushRef="#br0" timeOffset="209222.6893">14630 3581 1018,'0'0'48,"0"0"11,0 0 76,0 0-84,0 0-35,106-51-11,-81 51-5,-1 7 2,-12 6-2,-8 1-2,-4 4-17,0 6 16,-20 4 3,-3-2 11,3-4-10,7-3 8,9-2-9,4 0-14,1-2 12,15 3 2,-2-1 4,1-2-3,-5 2-1,1-3 9,-8-4 9,-3-2 17,0 1 9,0-1 7,-21 1-21,-7 2 2,-8 2-28,1-3-4,9-2-93,5-8-120,18-3-233</inkml:trace>
  <inkml:trace contextRef="#ctx0" brushRef="#br0" timeOffset="209433.0088">15197 3522 1098,'0'0'111,"0"0"-70,0 0 63,0 0-72,0 0 15,-37 94-7,18-55-29,-2-3-6,-1-2-5,0 0-54,-1-8-153,8-6-155</inkml:trace>
  <inkml:trace contextRef="#ctx0" brushRef="#br0" timeOffset="209612.5723">15193 3543 1065,'0'0'47,"0"0"16,0 0 53,0 0-58,0 0-25,87 71-21,-70-50-12,-6-1-12,-3-5-87,-2-6-126,-3-9-216</inkml:trace>
  <inkml:trace contextRef="#ctx0" brushRef="#br0" timeOffset="209792.7331">15490 3447 936,'0'0'86,"0"0"-44,0 0 36,0 0 16,0 0 9,-7 98-51,-10-63-24,-3-3-14,-6-2-14,-4-4-34,0-3-117,10-7-151,5-13-451</inkml:trace>
  <inkml:trace contextRef="#ctx0" brushRef="#br0" timeOffset="210092.7967">15798 3399 838,'0'0'229,"0"0"-150,0 0 89,0 0-67,0 0-69,0 0-26,3 32 40,-3-1-10,0 2-17,-3 2-6,-8 1-2,-2-4-11,1-2-27,1-6-58,1-4-103,5-8-172,5-11-365</inkml:trace>
  <inkml:trace contextRef="#ctx0" brushRef="#br0" timeOffset="210249.3069">15895 3399 1075,'0'0'97,"0"0"-38,0 0 108,0 0-99,0 0-57,108-32-11,-63 32-5,0 0-101,-6 0-218,-10 0-348</inkml:trace>
  <inkml:trace contextRef="#ctx0" brushRef="#br0" timeOffset="210392.6448">15912 3599 1080,'0'0'46,"0"0"35,0 0 63,0 0-64,0 0-56,0 0-24,120 50-71,-59-50-255,0 0-521</inkml:trace>
  <inkml:trace contextRef="#ctx0" brushRef="#br0" timeOffset="210527.431">16402 3671 385,'0'0'1032,"0"0"-1024,0 0 21,0 0 33,-88 81-34,56-45-28,-2 1-85,-4-3-292</inkml:trace>
  <inkml:trace contextRef="#ctx0" brushRef="#br0" timeOffset="214946.9925">16982 3274 506,'0'0'131,"0"0"-101,0 0 78,0 0-1,0 0-51,0 0-40,0 0 2,3-14 2,-1 14 12,0 8-14,0 18 25,-2 11 59,0 10-17,-2 2-44,-10-1-11,1-6-13,2-4-9,-1-8-8,4-3 0,1-5-13,2-8-91,1-7-94,2-7-90,0-14 30,0-18-212</inkml:trace>
  <inkml:trace contextRef="#ctx0" brushRef="#br0" timeOffset="215253.8346">16980 3430 293,'0'0'180,"39"-85"-61,-16 52 29,0 5-7,2 4-44,-5 10-20,-1 5-23,-5 6-28,-2 3-17,-3 0-9,-6 12-1,0 8-2,-3 2-4,0 2 6,0-2 1,-3-1-13,3-2 7,0-4 4,0-1-2,4 0 4,10 5 0,1 1 2,-1 5 1,2 0-2,-6 3-1,0-2 0,-7-1 6,-3-1 11,0-1 7,-14 0-1,-13-1 11,-8-3-7,0 1-19,-3-6-8,11-1-24,12-11-156,15-2-186</inkml:trace>
  <inkml:trace contextRef="#ctx0" brushRef="#br0" timeOffset="215591.8418">17658 3343 1094,'0'0'159,"0"0"-98,0 0 45,0 0-60,0 0-46,0 0 0,-21 71 21,12-32-13,0-5-8,6-1-1,1-7-6,2-5-12,0-4-16,0-9-28,0-5 2,0-3 10,0 0 43,0-3 8,2-12 7,1 0-6,1-1 2,-1 4-3,0-2 1,0 0 1,-1 1-2,-1 3 4,1 0-1,0 4-2,2-2-1,-1 5-25,0-2-165,0-1-229</inkml:trace>
  <inkml:trace contextRef="#ctx0" brushRef="#br0" timeOffset="215847.1121">17804 3266 860,'0'0'164,"0"0"-95,0 0 27,0 0-33,-99 61-27,63-17 15,4 1-20,9-2-18,8-2 9,15-2 9,0 2-7,4-3-16,16-4 1,6-4-4,6-7-5,4-4 0,3-11-42,3-6-88,4-2-100,2-16-105,0-17-10</inkml:trace>
  <inkml:trace contextRef="#ctx0" brushRef="#br0" timeOffset="216027.3483">18096 3364 890,'0'0'128,"0"0"31,0 0 41,0 0-114,0 0-83,0 0 11,-19 36-8,11 3 17,4-3-17,-1 1-6,5-3-1,0 0-35,0-9-107,0-9-141,8-13-130</inkml:trace>
  <inkml:trace contextRef="#ctx0" brushRef="#br0" timeOffset="216344.1491">18159 3347 918,'0'0'102,"0"0"-34,0 0 111,0 0-88,0 0-74,0 0 21,61 20-3,-45 11-20,-1-4-5,-1 2-9,0-5 2,2-4-3,-3-6-25,1-6-29,5-6 34,-6-2-67,0-13 4,0-13 46,-3-7 20,-1-7 17,-2 2 8,-2 4 4,-2 5 33,-2 9 34,-1 8-15,0 6-24,0 3-21,0 3-19,0 0-3,0 12-94,0 7-50,0-1-77,-1-5-408</inkml:trace>
  <inkml:trace contextRef="#ctx0" brushRef="#br0" timeOffset="216537.047">18682 3275 1187,'0'0'166,"0"0"-157,0 0 54,0 0-32,0 0 37,-19 102-20,15-63-28,-6 1-16,4-5-4,-1-4-23,1-3-68,3-7-109,3-12-192,0-9-487</inkml:trace>
  <inkml:trace contextRef="#ctx0" brushRef="#br0" timeOffset="216687.4448">18708 3274 767,'0'0'425,"0"0"-379,0 0 119,0 0-75,0 0-77,0 0-13,106-39-17,-66 39-86,-8 16-130,-7 4-107,-12 0-169</inkml:trace>
  <inkml:trace contextRef="#ctx0" brushRef="#br0" timeOffset="216814.5136">18753 3454 528,'0'0'464,"0"0"-414,0 0 98,0 0-4,0 0-103,0 0-24,49 24-8,-4-24-9,5 0-174,-2-8-272</inkml:trace>
  <inkml:trace contextRef="#ctx0" brushRef="#br0" timeOffset="217579.9478">12985 4428 663,'0'0'570,"0"0"-529,0 0-24,0 0 66,0 0-25,140-17-22,-64 43-13,10 8-17,5 7-6,0 0-10,-13-1-103,-17-5-193,-22-12-275</inkml:trace>
  <inkml:trace contextRef="#ctx0" brushRef="#br0" timeOffset="217760.8584">13604 4262 1412,'0'0'4,"0"0"2,0 0 21,-122 106-1,67-13 5,-3 13-14,5 6-17,8 1-13,12-10-72,17-14-137,13-22-167</inkml:trace>
  <inkml:trace contextRef="#ctx0" brushRef="#br0" timeOffset="218059.3965">15308 4017 112,'0'0'1249,"0"0"-1224,0 0-19,0 0 17,0 0-5,91 57 13,-34-21-21,6 4-10,2-2-5,1-2-81,-9-5-147,-19-9-211</inkml:trace>
  <inkml:trace contextRef="#ctx0" brushRef="#br0" timeOffset="218234.9587">15790 3972 1142,'0'0'321,"0"0"-316,0 0 31,-86 40 17,43 29-10,-8 20-5,-8 5-33,-2 5-5,2-1-68,0-9-112,12-12-243</inkml:trace>
  <inkml:trace contextRef="#ctx0" brushRef="#br0" timeOffset="218599.449">17474 3906 967,'0'0'194,"0"0"-191,0 0 16,0 0 89,0 0-63,0 0-16,95 73 3,-36-46-22,4-1-10,-5 1-10,0-1-163,-9-9-195,-9-7-454</inkml:trace>
  <inkml:trace contextRef="#ctx0" brushRef="#br0" timeOffset="218757.7661">17953 3899 1521,'0'0'105,"0"0"-104,-91 18 38,46 32 15,-9 17-31,-4 11-23,-1 3 0,2 0-78,3-10-186,-3-13-526</inkml:trace>
  <inkml:trace contextRef="#ctx0" brushRef="#br0" timeOffset="219591.759">10367 4238 511,'0'0'544,"0"0"-487,0 0 61,0 0 38,0 0-59,0 0-64,-6-42-15,24 26-11,6 3 14,-6 2 1,-8 4 6,-3 1 4,-4 6-19,-3 0 2,5 0-15,-2 3-12,3 14 12,0 8 7,3 2 6,1 1-13,4-1 5,2-1-5,-1-3-2,6-3-54,-6-6-48,3-3-106,-12-2-69,-6-3-47,-13 3-162</inkml:trace>
  <inkml:trace contextRef="#ctx0" brushRef="#br0" timeOffset="219710.2895">10390 4414 482,'0'0'263,"0"0"-26,0 0-59,0 0-58,0 0-72,0 0-40,-59 20 3,95-20-10,16 0-1,20-5-65,5-16-143,-3-4-235</inkml:trace>
  <inkml:trace contextRef="#ctx0" brushRef="#br0" timeOffset="220150.9195">10822 4151 986,'0'0'112,"0"0"12,0 0 62,0 0-100,0 0-66,0 0-19,-46 44 11,29-6 17,0-1-19,9-6-9,5-7-1,3-8-23,0-8-48,3-8-15,16 0-12,4-16 31,3-11-35,0-4 89,-11-1 13,0 1 9,-6-1 29,1 5 37,0 3-7,1 5-15,1 9-11,0 10-8,-2 0-22,-1 24-10,2 10 15,-1 4 4,-4-1-14,3-7-2,1-8-4,4-8 0,-2-7-1,-6-7 4,5 0 3,5-7 10,3-21 31,5-9-30,-3-9-6,-1-5-7,0-4-5,-1 10 0,-2 14-35,-9 18-13,-4 13-67,-4 15-223,-9 15-152</inkml:trace>
  <inkml:trace contextRef="#ctx0" brushRef="#br0" timeOffset="220879.4193">10756 4149 160,'0'0'402,"0"0"-383,0 0 64,0 0 74,0 0-48,0 0-17,-10-19-41,10 19 2,0 0 6,0 0-14,0 0-14,0 0-12,0 0-10,0 0-9,0 0-2,0 0-1,2 8-44,10 4-104,4-6-202</inkml:trace>
  <inkml:trace contextRef="#ctx0" brushRef="#br0" timeOffset="221195.732">11292 3981 810,'0'0'165,"0"0"-151,0 0 95,0 0 52,0 0-101,0 0-33,7 8-5,-7 11-1,1 10 23,1 8 12,-1 6-30,1 0 8,-2 2-15,1-6-8,2-3-11,2-8-21,6-6-73,2-10-156,2-12-192</inkml:trace>
  <inkml:trace contextRef="#ctx0" brushRef="#br0" timeOffset="221358.3535">11380 3988 1207,'0'0'22,"0"0"79,0 0 23,0 0-96,0 0-28,88-30-4,-45 28-4,-1 2-106,-4 0-114,-11 0-168</inkml:trace>
  <inkml:trace contextRef="#ctx0" brushRef="#br0" timeOffset="221502.0196">11391 4166 857,'0'0'102,"0"0"-71,0 0 92,0 0 9,0 0-110,0 0-18,57 5-4,-14-5-55,-5 2-151,-8 5-214</inkml:trace>
  <inkml:trace contextRef="#ctx0" brushRef="#br0" timeOffset="221943.9723">10799 4995 800,'0'0'482,"0"0"-471,0 0 36,0 0 88,0 0-69,0 0-49,32-31-16,-20 40 7,9 10 3,-2 6-3,5 4-4,-6-2-2,-1-1 2,-1 0-1,-1-6 3,-5 0-6,5-10 1,0-1 3,-1-8-2,12-1 12,10-12 1,12-20 21,20-17-6,13-20-11,16-17-5,13-17-7,5 1-7,-7 8-11,-11 19-43,-20 23-66,-28 12-106,-28 10-454</inkml:trace>
  <inkml:trace contextRef="#ctx0" brushRef="#br1" timeOffset="243735.367">6183 7132 601,'0'0'61,"0"0"-34,0 0 105,0 0-44,0 0-43,0 0 27,0 0 30,7 0-5,-2 0-27,-5 0-4,0-3-12,3-3-15,-3 0-21,0-4-4,0-4 16,0 3 0,-12-3-21,-3 3-5,-12 8 3,-1 2-4,-5 1-2,0 4-1,2 16 0,4 2-3,8 5-1,10 0 0,4 3-3,5-1 6,8-3-6,17-6-17,11-4-10,6-12-1,1-4-11,-4 0-4,-5-11 11,-7-10 3,-5-7 33,-5-7 3,-7-2-8,-10-6 19,0-3 12,0 0 2,0 2 16,-3 5-2,-4 13 10,4 10 3,3 8 12,0 8-11,0 0-32,0 0-21,0 11-11,0 19-10,0 16 21,0 6 4,0 3-4,6-1-3,4-6-98,-1-7-100,9-13-201</inkml:trace>
  <inkml:trace contextRef="#ctx0" brushRef="#br1" timeOffset="244101.4182">6480 7093 229,'0'0'728,"0"0"-703,0 0 50,0 0-10,0 0-65,0 0 0,22-5 6,-2 5-5,4 0 7,-2 0-8,-7 0-3,-2 0 0,-7-7 3,-3-4 12,-3-2 5,0-4 23,0 1-15,-6 5 19,-7 0-7,-5 4-24,-4 7-3,-2 0-2,-3 2-2,-3 15 2,3 9 1,0 5-1,5 1-6,8-3-1,13 4 0,1-5-1,15-2-8,16-7-26,11 0-61,12-11-49,1-6-149,6-2-345</inkml:trace>
  <inkml:trace contextRef="#ctx0" brushRef="#br1" timeOffset="244310.8744">6954 7024 505,'0'0'400,"0"0"-339,0 0 140,0 0-76,0 0-62,-91-46-31,72 52-13,4 14-12,3 7 1,6-4-3,6 4-5,0-2 3,6-2-3,14-3-38,15-1-88,7-8-84,4-8-77,1-3-249</inkml:trace>
  <inkml:trace contextRef="#ctx0" brushRef="#br1" timeOffset="244572.9915">7211 7021 706,'0'0'139,"0"0"50,0 0-35,0 0-86,-99-19-35,80 37-10,7 4-15,6 3-6,6-2 1,0-3-3,21-3-5,9-7 5,6-7 2,1-3-1,-7 0 10,-7-8-4,-6-4 25,-11-5 27,-6-2-6,0-3-2,0 2-47,-9 2-4,0 8-35,0 9-96,6 1-106,3-2-276</inkml:trace>
  <inkml:trace contextRef="#ctx0" brushRef="#br1" timeOffset="245270.6483">7389 6961 819,'0'0'227,"0"0"-103,0 0 24,0 0-120,0 0-28,0 0 0,20 39 4,-14-15 3,0-1-3,-3-8-3,2-3-1,-3-7-1,1-3-2,-1-2-8,4 0 11,0 0 1,0-13 5,6-8-6,2-6-3,2-2-18,0 2-10,-4 5 7,0 8 13,-6 11 11,-6 2 1,3 1-1,-3 0-2,5 0-18,4 12 16,10 5 4,0 0 0,0 0 0,4 0 1,-3-7 0,1-6-1,-4-2-3,-5-2 3,0 0-3,0-9 3,4-5 0,-2-2-31,2-4 20,-4-3-20,2 2-20,2 3 26,-7 8 5,-2 6-21,-1 4 24,-6 3-29,3 13 20,1 8 11,3-2 15,0 0 6,5-3-6,8-8 0,9-5 2,4-6-2,-1 0-12,3-21-15,-8-4-9,-5-4 35,-2-5 1,-11 0 40,-2 1 60,-7 11 25,0 5 2,0 10-15,0 4-2,0 3-81,0 8-29,0 18 0,0 12 3,0 9 4,0 7 0,0-1-3,-3-1-3,3-6 0,0-4-1,0-8-45,0-7-53,9-8-133,-3-7 19,4-12-338</inkml:trace>
  <inkml:trace contextRef="#ctx0" brushRef="#br1" timeOffset="245467.3774">8161 6967 522,'0'0'189,"37"-114"-127,-11 78 92,2 12-46,5 10-52,4 6-15,0 8 8,-4 6-5,-9 16-21,-15 7-8,-9 2 15,0 5-16,-22-3 6,-1 0-12,-4-7-8,7 0-19,9-8-91,8-7-115,3-8-195</inkml:trace>
  <inkml:trace contextRef="#ctx0" brushRef="#br1" timeOffset="245729.7882">8619 6786 891,'0'0'72,"0"0"6,0 0 0,0 0-55,-75 73-9,70-37-4,5-7-5,0 0-2,13-10 0,3-7 1,2-9 13,0-3 30,1 0 26,-2-15 11,-4-9-23,-2-3-11,-1-2-1,-3-2-33,1 5-16,-5 8-59,3 6-18,0 9-88,4 3-172,10 0-164</inkml:trace>
  <inkml:trace contextRef="#ctx0" brushRef="#br1" timeOffset="246012.7391">8968 6762 906,'0'0'147,"0"0"82,0 0-142,0 0-59,0 0-18,-97 0-7,79 15 1,6 1-1,9-1-2,3-1-1,0 0-4,12-1 4,9 1-15,-3 1 15,-2-4 3,1 3 0,-4-3-2,-4 0 7,-6 0 7,-3-5 12,0 0 0,-9 4-3,-18-1 15,-4 5-10,-5-4-26,4-4-3,12-3-67,13-3-109,7-8-209</inkml:trace>
  <inkml:trace contextRef="#ctx0" brushRef="#br1" timeOffset="246349.9745">9272 6783 906,'0'0'163,"0"0"-157,0 0 122,78-1-64,-48-1-11,-5-1-20,-1-5-3,-5 2-8,-4-3-6,-7-2 0,-8 0 15,0-3-13,0-1-3,-14 2-10,-11 5 7,-8 8-12,-12 0-6,-2 20 6,3 6 8,7 5 10,13 0 2,8 0-5,14-3-2,2-2-1,4-2-5,24-4-5,9-5 7,6-11-9,-2-4-42,2 0-80,-1-2-201,3-15-565</inkml:trace>
  <inkml:trace contextRef="#ctx0" brushRef="#br1" timeOffset="247191.2246">10850 6394 1073,'0'0'82,"0"0"66,0 0 5,0 0-105,0 0-45,0 0 3,0 72 54,-8-33-27,0 1-1,2-3-23,0-1-4,3-2-3,3-4-2,0-4-53,0-5-103,9-10-201,6-9-360</inkml:trace>
  <inkml:trace contextRef="#ctx0" brushRef="#br1" timeOffset="247514.3079">10864 6419 1138,'0'0'28,"0"0"118,0 0-57,75-72-57,-27 66-20,8 6 4,-10 5 0,-11 16-5,-9 8-11,-20 3 0,-6 1 0,-19-2 5,-20-1 1,-3-6-5,-1-6 2,3-7 0,12-5 0,11-5 2,8-1 6,6 0 22,3 0 34,0 0-11,0 0-31,0 0-19,12 0-6,22 10-3,17 5 0,9 10 3,11 0-55,-6 2-90,-3-3-188,-4-5-593</inkml:trace>
  <inkml:trace contextRef="#ctx0" brushRef="#br1" timeOffset="248056.1882">12242 6263 1081,'0'0'95,"0"0"30,0 0 43,0 0-117,0 0-51,0 0 0,0 67 16,0-30-2,0-1-13,0 0-1,0-5-1,0-3-69,0-9-141,0-10-195</inkml:trace>
  <inkml:trace contextRef="#ctx0" brushRef="#br1" timeOffset="248220.9095">12115 6045 1243,'0'0'45,"0"0"102,0 0-27,0 0-120,0 0-32,0 0-65,29 34-36,15-2-230,6-5-331</inkml:trace>
  <inkml:trace contextRef="#ctx0" brushRef="#br1" timeOffset="248542.0407">12536 6278 970,'0'0'188,"0"0"-146,0 0 74,0 0-89,0 0 19,27 85-21,-20-62-5,-1-6-7,0-1-1,-3-7-11,0-4 1,0-5 3,-2 0 5,5 0 30,8-11 35,1-12-24,8-9-36,7-2-4,2 1-4,-4 11-7,-1 10 1,-8 7 2,-2 5-3,0 10-4,1 12-2,2 11 2,-8 8-2,2 3 2,-4-2-47,-4 1-60,1-7-175,0-9-327</inkml:trace>
  <inkml:trace contextRef="#ctx0" brushRef="#br1" timeOffset="255900.0365">13595 6384 195,'0'0'28,"0"0"70,0 0 108,0 0-40,0 0 4,0 0-14,0 0-17,39 0-26,-39 0-43,-6-5-45,-1-2-18,4 1 13,3-3-5,0-4 1,2 0-3,19-1-3,4 1-6,8 1-1,2 8 0,-1 4-1,-9 0 1,-8 22-3,-10 9 0,-7 6 0,-17 1 1,-12-1-1,-8-7 3,2-7-2,3-7 1,9-6-2,4-8 10,6-2-4,3 0 19,3 0 31,7 0-11,0 0-15,0 0-17,0 0-13,13 0-7,23 0 7,13 0-2,12 0-50,8 0-72,-8-5-170,-2-9-223</inkml:trace>
  <inkml:trace contextRef="#ctx0" brushRef="#br1" timeOffset="256092.8435">14170 6291 1139,'0'0'134,"0"0"39,0 0 0,0 0-88,0 0-66,0 0-19,-12 6 0,8 28 17,1 2-5,-4 0-9,1-3-3,-2-3-10,3-7-68,1-4-79,4-7-105,0-10-165</inkml:trace>
  <inkml:trace contextRef="#ctx0" brushRef="#br1" timeOffset="256272.3175">14166 6350 991,'0'0'109,"0"0"70,0 0 31,0 0-96,0 0-65,0 0-29,30-39-9,-7 54 6,6 0-5,-2 4-12,-1-4-1,-1 1-60,-6-4-90,-2-4-128,-1-8-266</inkml:trace>
  <inkml:trace contextRef="#ctx0" brushRef="#br1" timeOffset="256498.8731">14505 6188 1132,'0'0'93,"0"0"72,0 0-31,0 0-111,0 0-20,0 0 8,-8 78 10,8-49-3,0-3 0,0-3-2,0-3-3,-5-3 7,-8-3-12,-3-3-4,-5-4-4,3-1-20,-3-6-79,10 0-100,11-19-240</inkml:trace>
  <inkml:trace contextRef="#ctx0" brushRef="#br1" timeOffset="256715.891">14781 6191 473,'0'0'906,"0"0"-854,0 0 143,0 0-89,0 0-94,0 0-10,0 55 15,0-19-4,0 2-8,0-3 0,0-1-5,-4-4-14,4-7-61,0-3-92,0-11-152,11-9-324</inkml:trace>
  <inkml:trace contextRef="#ctx0" brushRef="#br1" timeOffset="256873.4302">14876 6229 1031,'0'0'221,"0"0"-139,0 0 143,0 0-153,0 0-62,0 0-7,70-47 0,-34 47-3,3 0-18,-2 0-88,-13 6-123,-7 8-188</inkml:trace>
  <inkml:trace contextRef="#ctx0" brushRef="#br1" timeOffset="257015.9086">14908 6378 1044,'0'0'195,"0"0"-73,0 0 49,0 0-113,0 0-47,0 0 3,71 28-14,-11-28-20,7-3-123,3-8-316</inkml:trace>
  <inkml:trace contextRef="#ctx0" brushRef="#br1" timeOffset="257562.0816">15798 6207 1254,'0'0'184,"0"0"-173,0 0 110,0 0-91,0 0-24,0 0-1,0 51-3,22-31-1,8-7-1,-5-4-14,4-5-12,-3-4-5,0 0-6,-2-9 14,-5-8-27,-5-3 19,1-3 22,-8 3 9,-3 4 2,-1 5 11,-3 5 32,0 6-17,1 0-8,3 0-20,5 9 2,8 5-2,3 3 9,10 2-6,-1-3 3,10-5 2,6-4-5,6-7-3,-2 0 6,-7-7-4,-6-12-2,-9-3-4,-15-6 0,-10-2 4,-2-2 5,-18 2 17,-1 7 14,6 9 0,3 7 36,-1 7-32,1 4-29,-4 21-11,-4 11 4,-3 10 13,4 7-7,-3 3 4,1 2 0,3-3-9,2-4-2,3-6-3,4-5-22,-4-11-52,7-8-153,1-15-12,3-6-620</inkml:trace>
  <inkml:trace contextRef="#ctx0" brushRef="#br1" timeOffset="257722.665">15947 5609 1504,'0'0'27,"0"0"14,0 0 99,0 0-140,0 0-10,0 0-108,42 40-86,-35-10-292</inkml:trace>
  <inkml:trace contextRef="#ctx0" brushRef="#br1" timeOffset="258546.8094">12027 7369 712,'0'0'135,"0"0"11,0 0 90,0 0-115,0 0-80,0 0-15,-85-19-11,47 19 6,-3 4 5,4 6 19,-2 0-3,6-1-9,7-1-2,9-5 1,8 3 1,3-3-16,3 7-9,0 6-7,-5 11-1,4 16 3,-2 7 0,0 11 1,-5 0 6,2 3-1,-1-9-7,-2-6 1,2-9-3,4-11 3,0-2 3,6-10 8,0-5-7,0-4 1,19-1-1,20-4-1,12-3 1,19 0-7,3-7-12,6-10-87,-11-2-114,-6-4-198,-18-4-519</inkml:trace>
  <inkml:trace contextRef="#ctx0" brushRef="#br1" timeOffset="258914.9706">12452 7507 1173,'0'0'65,"0"0"95,0 0 37,0 0-132,0 0-43,0 0-1,0-7-12,1 27-9,1 5 19,-2 6 0,0 1-2,-3 3-1,-10-4-1,1-2-4,0-5 0,4-7 0,4-1-2,2-5-5,2-3 2,0-2 1,0-1-7,0-5-1,8 6 1,19-5 10,16-1-8,11 0 6,-1-2-8,-7-3-12,-11 0-46,-19 1-43,-7 4-68,-8 0-102,-1-2-236</inkml:trace>
  <inkml:trace contextRef="#ctx0" brushRef="#br1" timeOffset="260383.7986">13125 7461 1001,'0'0'54,"0"0"174,0 0-38,0 0-114,0 0-37,0 0-16,6-8-11,-6 28-2,0 7 31,0 2-7,0 0-16,-6-2 5,0-4-8,0-2-8,6-2 0,0-3-5,0-6 0,9 1 0,9-5-2,12-2 3,10-4-3,8 0-37,4-10-58,-3-4-102,-10-3-181,-14 1-369</inkml:trace>
  <inkml:trace contextRef="#ctx0" brushRef="#br1" timeOffset="260864.0674">13541 7370 338,'0'0'553,"0"0"-507,0 0 163,0 0-78,0 0-73,0 0 15,-8-25-11,8 25-5,0 0-4,0 0-5,0 0-20,0 0-6,0 0-11,0 12-9,11 11 18,2 7 11,-1 6-18,2 4-1,-5 2-2,-3-5-3,-2 2-2,-4-9-1,0-4-1,0-12-2,-10 2 0,-2-7 6,-9-5-2,-1-4 6,-7 0 0,-2-4-7,0-14-4,2-9-31,13-7-50,6-4-112,10-5-160,4-4-305</inkml:trace>
  <inkml:trace contextRef="#ctx0" brushRef="#br1" timeOffset="260973.0444">13541 7370 144</inkml:trace>
  <inkml:trace contextRef="#ctx0" brushRef="#br1" timeOffset="261087.8576">13541 7370 144,'-52'-51'1022,"52"47"-917,6 0 79,11 1-66,12 0-74,10 0-3,-2 3-11,-1 0-30,0 0-11,-2 0-103,-9 11-138,4 7-274</inkml:trace>
  <inkml:trace contextRef="#ctx0" brushRef="#br1" timeOffset="261205.4896">14128 7510 30,'0'0'1199,"0"0"-1155,0 0 116,0 0 10,-19 96-94,6-62-52,-2 0-24,3 2-1,-2-5-112,3-3-130,-5-7-228</inkml:trace>
  <inkml:trace contextRef="#ctx0" brushRef="#br1" timeOffset="264495.5174">14830 7278 576,'0'0'89,"0"0"-13,0 0 154,0 0-111,0 0-39,0 0-14,-14-40-17,28 30 4,5-3 9,8-3-29,1 5 6,5 5 4,3 3-13,-4 3-4,1 3-14,0 14-3,-1 5-5,-7 9 5,-1-1-5,-12 7 1,-9 1 0,-3-1-1,0 0 2,-7-7-1,-5-5 0,-5-5 1,1-4-6,-7-5 9,-2-2-4,-4-3 7,3-5-5,-7-1-3,1 0 0,3 0-4,-1-6-1,0-4-2,5 1-2,2 2 4,8 2 0,5 3 0,6 2 1,0 0 0,4 0-7,0 0-21,0 0-9,0 2 18,17 6 17,6-6 2,7-2 0,5 0 1,-8-14 0,1-4 3,-7-6 2,-3-1 9,-6-2 0,-8-1 3,-2 3-9,-2 3-7,0 5-2,0 6-3,0 5-18,0 5-62,-3 1-44,0 0-157,3 0-144</inkml:trace>
  <inkml:trace contextRef="#ctx0" brushRef="#br1" timeOffset="266310.256">15501 7274 745,'0'0'124,"0"0"35,0 0 37,0 0-78,0 0-9,0 0-37,0 0 4,0-41-27,0 41-8,0 0-5,0 0-9,0 0-17,0 8-10,0 16 0,0 6 10,0 6 0,0 0-5,0 0-1,0 2-4,0-1-1,0-7 1,0-2-36,3-8-65,-2-6-61,4-9-123,4-5-175</inkml:trace>
  <inkml:trace contextRef="#ctx0" brushRef="#br1" timeOffset="266611.0574">15498 7295 777,'0'0'63,"0"0"68,0 0 61,3-82-88,10 65-13,4 0-35,6 1-17,3 2-12,4 2-9,4 4-9,3 2 0,1 6-1,-6 0-2,-6 0 3,-8 16-5,-12 1-3,-6 5 16,0 2 4,-6 1-2,-12-4-9,0-1-1,-6-3-7,1 2-2,-3-4-25,4-1-70,3-2-78,10-3-112,9 0-231</inkml:trace>
  <inkml:trace contextRef="#ctx0" brushRef="#br1" timeOffset="266826.7191">16232 7420 677,'0'0'791,"0"0"-777,0 0 117,0 0 27,0 0-117,0 0-26,3 33-14,-3-5 1,-15 5 2,-5 6-4,-2 0-19,2 0-109,0-5-166,5-8-426</inkml:trace>
  <inkml:trace contextRef="#ctx0" brushRef="#br1" timeOffset="267550.4535">16954 6899 634,'0'0'335,"0"0"-260,0 0 161,0 0-66,0 0-88,0 0-22,0 0-16,-8-21-10,8 32-22,0 17-5,0 5 20,0 4-8,0 7 2,0-5-17,5-6-4,-2 1-17,3-6-80,0-8-110,5-9-222</inkml:trace>
  <inkml:trace contextRef="#ctx0" brushRef="#br1" timeOffset="267747.412">17052 6962 1277,'0'0'65,"0"0"27,0 0 57,0 0-115,0 0-28,0 0 47,99 42-18,-62-13-27,-5-1-3,-2 0-5,-2-4-40,-8-5-79,-4-2-95,-6-6-198</inkml:trace>
  <inkml:trace contextRef="#ctx0" brushRef="#br1" timeOffset="267978.9385">17300 6919 773,'0'0'479,"0"0"-459,0 0 159,0 0-96,0 0-76,0 0 0,38 17 3,-20 5 1,0 4 2,-6-1-6,-6-3 3,-4-3 3,-2-1 2,0-2-4,-9 0-6,-18-1-5,-3-1-12,-3-3-95,5-11-101,11 0-216</inkml:trace>
  <inkml:trace contextRef="#ctx0" brushRef="#br1" timeOffset="268488.8861">17777 6849 554,'0'0'69,"0"0"49,0 0 88,0 0-88,0 0-7,0 0-46,0-29-5,0 26-4,0 1-8,0 0-21,0 2 5,0 0-3,-2 0-3,-7 0 6,-5-1-23,-1 1-7,0 0 5,1 0 5,3 8-6,-3 4-1,-2 8 0,-2 0-3,3 3 0,6 1-2,3 2-1,6-1 1,0 0 3,27-6-3,5 0 0,9-7-1,6-10 0,-3-2 0,0-2 2,-8-15 1,-7-7 4,-14-2 11,-11-4 18,-4-2-2,-4-6-12,-20 9-21,0 2-1,-5 13-20,0 11-25,1 3-64,5 0-105,6 8-167</inkml:trace>
  <inkml:trace contextRef="#ctx0" brushRef="#br1" timeOffset="269089.0958">18068 6694 861,'0'0'176,"0"0"-66,0 0 132,0 0-126,0 0-53,0 0-27,28 16 5,-20 16 46,-5 8-43,1 0-11,1 4-15,-2-1-7,-2-4-10,0-3-1,-1 0-35,0-6-89,0-9-100,5-11-191</inkml:trace>
  <inkml:trace contextRef="#ctx0" brushRef="#br1" timeOffset="269343.6994">18121 6721 1167,'0'0'102,"0"0"-33,-7-85 130,24 67-99,12 4-78,6 5-12,5 1 0,3 8-4,-4 0 3,-5 14-3,-5 9-6,-10 5 5,-12 2-5,-7-1 1,0 0-4,-16 1 3,-12-1 0,0-6-46,-2-1-62,7-8-64,10-7-166,13-7-468</inkml:trace>
  <inkml:trace contextRef="#ctx0" brushRef="#br1" timeOffset="269838.8339">18663 6665 1137,'0'0'67,"0"0"88,0 0-1,0 0-116,82-54-16,-53 47 4,1 5-4,-3 2-4,2 0-8,4 5-10,-5 14 3,-4 5 12,-11 2-14,-7 1 0,-6 2 2,0-2 1,-7 0-3,-12-5 5,-4-2-6,1-4 0,-7-5-3,2-3-5,2-5-11,-4-3 3,2 0 5,-6 0 3,1-3 4,-4-1-1,4 4 1,5 0 2,6 2 2,11 9-5,3-1-8,7 0 9,0 0-7,17-8-10,13-2 8,11 0 8,4-16 4,-2-6 2,-8-5 3,-12 1 13,-11-7 24,-8-1 9,-4 1-32,0 10-8,0 6-10,-5 9-1,4 3-54,1 5-57,0 0-187,0 0-335</inkml:trace>
  <inkml:trace contextRef="#ctx0" brushRef="#br1" timeOffset="270319.4747">19279 6387 70,'0'0'769,"0"0"-744,0 0 80,0 0 4,0 0-45,109-51 2,-78 51-12,1 0-11,-1 0-15,-3 0 2,-2 0-4,-10 8 9,-6-2 8,-2-1-5,-2 3 12,0-1-14,-3 7 3,-2 1-8,2 6 1,-1 4-4,-2 5-4,0 3-5,1 4-10,-1 0 4,0 5-1,0-1-1,0 4-1,0-1 0,0-1-4,0-2-2,2-6 15,4-5 12,-3-8-21,-2-6-1,-1-4 15,0-3-9,-18-1-5,-23 3 7,-18 0-17,-18-3-19,-13-4-84,-8-4-243,-16 0-1160</inkml:trace>
  <inkml:trace contextRef="#ctx0" brushRef="#br1" timeOffset="277360.7007">17534 6895 111,'0'0'18,"0"0"-18,0 0-17,0 0-22</inkml:trace>
  <inkml:trace contextRef="#ctx0" brushRef="#br1" timeOffset="277729.4887">17722 7088 111,'0'0'137,"-94"22"-137,47-5-130,-2 2 130,6 1 0</inkml:trace>
  <inkml:trace contextRef="#ctx0" brushRef="#br1" timeOffset="278154.677">16845 7431 474,'0'0'20,"0"0"22,0 0 32,0 0-12,106-28 3,-20 15 31,26-3-45,25 0-8,27-2-8,17-3-14,16 1-8,3-4-13,-8 3-16,-16 3 2,-23 0-12,-33-1 13,-32 8 6,-33 1 6,-26 2 1,-23 1 0,-6 1 14,0-2-5,-3 2-8,-5 3 2,5 2-3,0 1-57,-3 0-99,2 0-37,-2 1-269</inkml:trace>
  <inkml:trace contextRef="#ctx0" brushRef="#br1" timeOffset="295719.4379">20016 1182 409,'0'0'0,"0"0"-374</inkml:trace>
  <inkml:trace contextRef="#ctx0" brushRef="#br1" timeOffset="296004.4956">19721 1267 213,'0'0'47,"0"0"55,0 0 2,0 0 11,0 0 1,0 0 5,13 10-30,-13-10-16,0 3-39,0 3-30,0 6-6,0 0-96,-13-7-285</inkml:trace>
  <inkml:trace contextRef="#ctx0" brushRef="#br1" timeOffset="296172.8289">19582 1485 1026,'0'0'0,"0"0"-45,0 0-57,0 0-257</inkml:trace>
  <inkml:trace contextRef="#ctx0" brushRef="#br1" timeOffset="296309.8038">19582 1485 839,'-17'54'13,"17"-55"-13,0-2-83,6-1-166</inkml:trace>
  <inkml:trace contextRef="#ctx0" brushRef="#br1" timeOffset="297407.2005">19785 1494 205,'0'0'56,"0"0"22,0 0 32,0 0 4,0 0-42,0 0 16,1-17 5,-1 17-34,0 0-21,0 0-38,0 0-17,-3 0-111,-9 0-115,-6 0-237</inkml:trace>
  <inkml:trace contextRef="#ctx0" brushRef="#br1" timeOffset="297557.2007">19644 1489 404,'0'0'304,"0"0"-281,0 0-15,0 0-8,0 0-6,0 0-180,-52-7-257</inkml:trace>
  <inkml:trace contextRef="#ctx0" brushRef="#br1" timeOffset="297706.7227">19333 1459 360,'0'0'155,"0"0"-124,0 0-18,0 0-7,0 0-6,-98-15-27,63 12-102,-10 1-160</inkml:trace>
  <inkml:trace contextRef="#ctx0" brushRef="#br1" timeOffset="297871.288">18633 1380 325,'0'0'115,"0"0"-27,0 0 6,0 0-5,0 0 3,0 0-69,-42-21-23,38 21-10,-9 0-94,-10 0-50,-8 2-185</inkml:trace>
  <inkml:trace contextRef="#ctx0" brushRef="#br1" timeOffset="298028.4717">18239 1428 351,'0'0'338,"0"0"-311,0 0-18,0 0 111,0 0-7,0 0-79,-3 0-34,-1 1-23,-4 4-69,-3 2-104,-1-4-191</inkml:trace>
  <inkml:trace contextRef="#ctx0" brushRef="#br1" timeOffset="298179.1577">18110 1532 711,'0'0'123,"0"0"-118,0 0 6,0 0 42,0 0-44,0 0-9,-16 44-12,8-22-141,-1 0-95</inkml:trace>
  <inkml:trace contextRef="#ctx0" brushRef="#br1" timeOffset="298321.1487">17970 1923 552,'0'0'42,"0"0"-37,0 0 0,-22 86-1,19-55-4,3 2-42,0-5-242</inkml:trace>
  <inkml:trace contextRef="#ctx0" brushRef="#br1" timeOffset="298440.8703">18003 2334 568,'0'0'31,"0"0"-31,0 0-7,0 0-64,0 0-66</inkml:trace>
  <inkml:trace contextRef="#ctx0" brushRef="#br1" timeOffset="298683.284">19412 2437 740,'0'0'39,"92"0"-30,-50 0-5,-2 0 50,-3 0 22,-4 0-28,-2 0-20,-4 0 6,-4 0-16,-5 0-11,-2 0-3,-4-6-4,-4 1-24,-3-7-108,-5 2-170</inkml:trace>
  <inkml:trace contextRef="#ctx0" brushRef="#br1" timeOffset="300732.8776">12107 1727 180,'0'0'94,"0"0"-51,0 0 16,0 0 21,0 0-17,0 0-31,0 0-24,-2 0 7,4 0 5,12 0-12,7-1-8,9-4-47,13-2-118,2-2-145</inkml:trace>
  <inkml:trace contextRef="#ctx0" brushRef="#br1" timeOffset="300891.5574">12475 1709 524,'0'0'93,"0"0"-93,0 0-15,95-13 15,-28 0 8,11 3-8,13-3-7,-3 4-80,3 0-152</inkml:trace>
  <inkml:trace contextRef="#ctx0" brushRef="#br1" timeOffset="301034.0957">13562 1608 356,'0'0'114,"0"0"-71,102-14-5,-62 10 26,10 1-23,10 2-40,4 1-1,3 0-62,2 0-111,-5 0-214</inkml:trace>
  <inkml:trace contextRef="#ctx0" brushRef="#br1" timeOffset="301197.4292">14630 1591 520,'0'0'46,"0"0"-44,0 0 3,0 0 1,108 0-4,-65 0-2,6 0-20,3 0-43,0 0-109</inkml:trace>
  <inkml:trace contextRef="#ctx0" brushRef="#br1" timeOffset="301318.8378">15278 1591 377,'0'0'68,"0"0"-68,0 0-9,101 0 9,-57 0-74,6 0-283</inkml:trace>
  <inkml:trace contextRef="#ctx0" brushRef="#br1" timeOffset="305277.0064">7496 9682 783,'0'0'92,"0"0"-51,0 0 164,0 0-48,0 0-57,0 0-28,0 0-34,0 0 11,-17-29-15,17 29-15,0 10 1,0 16 2,8 8 31,-2 12-17,-3 6-9,1 5-10,-4 4 1,0 0-5,0-1-2,0-5-9,0-5 1,0-5 3,0-7-4,0-12 1,-4-3-2,4-10 1,-3-7 3,3-3-4,0-3-1,0 0 0,0 0-1,0-8-7,0-18-61,3-8-202,7-12-177,-1 0-425</inkml:trace>
  <inkml:trace contextRef="#ctx0" brushRef="#br1" timeOffset="306045.3918">7606 9514 592,'0'0'42,"0"0"19,0 0 105,0 0-57,0 0-27,0 0-33,-49-6 15,40 16-8,0 0 9,6-3-24,-5 2-7,5-6-4,3 4-14,0 0 0,0-4-7,0 3 3,11-2 2,10 3 8,9-4 2,16 3 4,12-3-7,9 1-6,15-1-8,6-3-3,9 0-4,0 0-1,9 0-1,-12 0-3,0 0-16,-6 1 3,-5 5 3,10-3 5,10-3 10,6 0 2,4 0-2,2 0-3,-9-3-1,-5-3-19,-11 2 23,-4 0 0,-8-2 0,-7 3 2,7 2 0,1-1 0,1-5-1,0 0 3,3 1-4,-2-1 2,-9 0 1,-4 4-2,-10-4 1,-13 5-2,2-1 4,0-1 6,4-1-5,7 0-5,-3 2 0,0 0-2,-7-1 3,-9 2-1,1-3 1,-6-1 5,-1 3-2,-6 0-1,-9 0 3,-8-1 2,-6 3 4,-3 1 4,-1 0 0,0 0-8,0 0-8,0 0-3,0 0-49,-21 0-57,-18 3-244,-9 4-657</inkml:trace>
  <inkml:trace contextRef="#ctx0" brushRef="#br1" timeOffset="307308.1384">7525 10099 207,'0'0'9,"0"0"5,0 0 65,0 0 3,0 0-45,0 0 28,-13 10-13,13-7 9,0-3 22,0 0 0,0 1 7,0-1 14,0 0-8,0 2-21,0 1-14,0 8-19,0 9 14,-6 9-15,0 8-4,-5 8-5,-2 9-13,-4 8 1,6 1-3,-3-4-8,7-2 0,4-11 3,0-7-6,3-5-3,0-7 3,0-8-4,0-4 4,0-4-4,3-5 2,0-1 4,-1-5 2,6 3 0,6-3 9,5 0 2,7 0 1,11 0-4,8 0-3,19-4-7,15-5 0,18-1-6,19 3 2,8-3-4,9 3 1,-2-2-3,-6 3 4,-1-5-1,-3 9 1,1-2 3,-4 4-2,-12 0-3,-4-4-2,-11 3-3,-6-4 1,-5 2 3,-9-1 0,-2 0 1,-10 1 0,3-3 1,-1 3-1,-4-2 4,2 2-3,-4 3 0,-5 0 0,-8 0 0,-8 0 0,-1 0-1,-6 0 0,-1 0-1,3 0 2,-1 0 0,2 0-1,-6 0 2,-9 0-3,-5 0 1,-6 0-1,-2 0 1,-2 0-17,0 0-21,0 0-58,0-3-69,0-10-370</inkml:trace>
  <inkml:trace contextRef="#ctx0" brushRef="#br1" timeOffset="308240.5043">10795 9481 467,'0'0'46,"0"0"41,0 0 78,0 0-39,0 0-53,0 0-21,36-12 16,10 21 38,13 2-39,12 1-21,6-2-9,10-3 1,7 0-11,1 0-16,-7-4-3,-13 4-1,-22-5 0,-18 4 9,-15-2 7,-10-1 1,-1 7 0,-4 4 5,3 6 14,-5 5-6,1 6-21,-4 2 2,0 6-2,0 6-3,0-1 1,0 2-4,0 0 2,0 4-8,0 1 3,0 3-6,0-1 3,0 5-4,-7-7 1,-6-1 0,4-3-1,-1 1 1,0-3 0,6-6 2,-5-3 5,3-9 2,3-4-1,-1-6-1,0-6-3,1 1 0,0-7 2,0 0 0,-1 2 3,-5-5 0,-10 6 2,-11-6 5,-25 4-7,-20-2-3,-26-1-7,-26 1 0,-19 5-23,-20 1-34,-2 0-73,19 4-151,25-8-372</inkml:trace>
  <inkml:trace contextRef="#ctx0" brushRef="#br1" timeOffset="309387.6187">15431 9307 93,'0'0'1030,"0"0"-997,0 0 70,0 0 56,0 0-78,0 0-55,-14 53 15,11 5 36,3 5-27,0 10-12,0 10-3,0 6-15,0 3-3,0-5-1,3-5 3,3-9-13,2-7 5,-2-14-9,1-9-2,-1-10 4,0-9-3,-2-8-1,-3-9 0,1-4 0,-2-3-49,0-10-53,0-24-120,0-19-511</inkml:trace>
  <inkml:trace contextRef="#ctx0" brushRef="#br1" timeOffset="310242.8149">15463 9243 784,'0'0'36,"0"0"24,0 0 125,0 0-23,0 0-79,0 0-30,47-69-23,16 69 8,17 0 1,26 0-15,18 0-9,25 0 0,22 0-5,25 0-1,20 0-4,19-6-3,-3-2-2,-13 2-1,-21 0 1,-38 3 4,-31-2-3,-34 3-1,-34-1 0,-24 2 2,-18-2 26,-6 3 0,-7 0 0,1 0-11,2 0 17,0 14-9,0 9-6,3 10-1,-6 3 5,-2 8-10,-4 2-6,0 2-2,0 3-1,0 5-1,-4 6 4,4 4-3,-2 3 0,2-2-1,0 2-1,-1-9-2,1-4 0,0-6 0,0-8 1,0-3 0,0-8-1,0-6 0,0-1 0,0-7 0,0-8 0,-3 1-2,-4-6 0,-10 2 2,-5-1 1,-16-3 0,-13 1 1,-17 1-2,-20-1-4,-22 2 1,-19 0-10,-18 2 0,-11 0-4,-15 4-5,-2 0 13,-6 6 0,4 0-1,9 2 0,8 1 1,12-1-1,18-2 9,19 0 0,21-5 1,21-1 0,22-8 3,19-1 0,14-2-2,12 0 2,2 0-1,0 0-2,0 0-7,10-5-56,7-6-55,5-1-50,-3-5-143,-3 0-268</inkml:trace>
  <inkml:trace contextRef="#ctx0" brushRef="#br1" timeOffset="317528.4627">16135 9740 296,'0'0'394,"0"0"-332,0 0 98,0 0-14,0 0-1,0 0-25,0 0-27,-6-44-8,6 44-8,0 0-29,0 0-15,0 0-16,0 14-10,0 8-3,0 12 36,0 1-8,0 2-15,-3 0-1,3-2-2,0-4-8,0-3-2,0-7-2,0-5-2,0-5 0,0-8 0,0 0-43,0-3-80,0-3-44,0-17-112,0-11-359</inkml:trace>
  <inkml:trace contextRef="#ctx0" brushRef="#br1" timeOffset="317978.1456">16093 9749 723,'0'0'91,"0"0"5,0 0 65,0 0-30,-13-76-43,16 63-35,19 4-16,3 1 4,5 4-9,4 4-8,2 0-1,2 0-10,-9 4-2,-5 6-11,-9 0 0,-9 6 0,-6-2 0,0 5 0,-9 5 0,-10 0 6,-4-5-6,6-2 2,5-5 0,6-5-4,1-4 2,5 0-1,0 0-4,0 1 5,17 3 0,6-1 1,6 0-1,1 2 5,-4 5-5,-3 0 0,-8 3 0,-9-2 0,-6 2 0,0-2 4,-15-2 4,-14-1 12,-7 2 7,0-7-9,0 0-3,10-5-9,7-1-5,6 0-1,8 0-21,5-4-72,12-18-156,20-11-396</inkml:trace>
  <inkml:trace contextRef="#ctx0" brushRef="#br1" timeOffset="318301.6692">16908 9634 941,'0'0'134,"0"0"-18,0 0 98,0 0-118,0 0-70,0 0-23,8 29 16,-8 7 31,-3 0-28,-5-2 1,-1 0-1,5-5-9,1-7 1,2-4-3,1-2 0,0-7 3,0 1-3,1-3-2,15-2 2,4-5-2,12 0 2,0 0-7,7-2-1,0-13-3,-5 1-11,-3-6-34,-5-1-57,-3 2-51,-7-1-117,-13 8-68,-3 1-407</inkml:trace>
  <inkml:trace contextRef="#ctx0" brushRef="#br1" timeOffset="318468.3911">16960 9806 217,'0'0'445,"0"0"-338,0 0 74,0 0-47,0 0-38,0 0-26,3 2-19,37-6 16,8-7-44,-2 0-23,0-2 0,-12 4-90,-8-5-115,-12 3-41,-11-5-118</inkml:trace>
  <inkml:trace contextRef="#ctx0" brushRef="#br1" timeOffset="318698.2852">16971 9619 588,'0'0'116,"0"0"-6,0 0 70,0 0-35,0 0-59,0 0-50,-63-18 3,83 14 20,16-6 14,15 1-16,1-5-33,6 4-8,-10 3-9,-7 2-7,-13 0 0,-14 5-20,-8 0-55,-4 0-112,-2 0-122,0 7-121</inkml:trace>
  <inkml:trace contextRef="#ctx0" brushRef="#br1" timeOffset="321410.9972">7915 10056 811,'0'0'67,"0"0"57,0 0 79,0 0-79,0 0-57,0 0-48,0 0-12,3 9 15,-3 32 41,0 2-14,0 1-16,-3 2-3,-3-5-15,0-5-7,-6-2-6,9-1-2,-4-10-37,5-2-136,2-16-145,0-5-217</inkml:trace>
  <inkml:trace contextRef="#ctx0" brushRef="#br1" timeOffset="321659.0626">7967 10092 881,'0'0'45,"0"0"64,0 0 43,61-76-49,-34 63-38,2 7-9,-3 3-13,-8 3-12,0 0 1,-6 12-19,-5 8-1,-1 7 2,-2 4 1,0 0-7,2 0-5,-3-3-3,0-4-5,0-3-91,1-5-80,-1 0-114,-3-13-189</inkml:trace>
  <inkml:trace contextRef="#ctx0" brushRef="#br1" timeOffset="321823.5936">7943 10241 919,'0'0'86,"0"0"79,0 0 1,0 0-96,0 0-58,85-17-6,-31 14-6,10-3-9,0-2-118,-8 2-211,0-10-358</inkml:trace>
  <inkml:trace contextRef="#ctx0" brushRef="#br1" timeOffset="322048.9675">8601 10037 582,'0'0'471,"0"0"-327,0 0 89,0 0-76,0 0-104,0 0-42,-17-6-9,17 28 24,0 4-8,-3 4-11,2 0-2,1-4-3,0 2-2,0-6-10,0-2-78,0-4-64,14-7-136,-1-9-113,3 0-299</inkml:trace>
  <inkml:trace contextRef="#ctx0" brushRef="#br1" timeOffset="322445.5132">8601 10033 811,'0'0'124,"0"0"53,0 0-24,22-86-49,4 70-56,6 7-14,7 6-11,0 3-1,0 0-9,-3 3-7,-13 11-1,-6 3-4,-11 7-1,-6-1 2,-18 3 0,-13 1 8,1-4-7,4-3-2,13-1-1,6-5-2,7-4 1,0 0-4,9-3-15,16 1 7,1-1-1,9 0 13,-2 3 0,-1-3 1,1 3 0,-4 3 0,-10-2 0,-5 0 5,-11 0 0,-3-2 6,-3-1 15,-22 2 9,-6 0-6,-4-1-13,-1-5-10,6-1-6,8-3-19,11 0-67,11-5-54,18-16-229,24-3-347</inkml:trace>
  <inkml:trace contextRef="#ctx0" brushRef="#br1" timeOffset="322709.1411">9590 10079 768,'0'0'163,"0"0"5,0 0 50,0 0-93,0 0-89,0 0-23,-91-48 14,46 48 2,-4 19 2,7 0 0,6 7-1,16 1-7,12 0-6,8 0-5,0-1-1,12-1-5,18-1-6,9-4 0,7-3-1,6-8-60,6-5-90,9-4-156,5-4-271</inkml:trace>
  <inkml:trace contextRef="#ctx0" brushRef="#br1" timeOffset="323037.772">9987 10011 843,'0'0'131,"0"0"-47,0 0 75,0 0-67,0 0-45,117-70-1,-74 70-9,-2 0-1,-5 9-19,-7 11-5,0 7 5,-5 2 1,-12 2-4,-5-2 1,-7-6 4,0 0 3,-5-4 2,-9-5 3,-10 2 8,-1-4-10,-8-3-3,-9 4-6,-7-1-7,-2 1-6,-1-2-3,12-1-2,7-1-16,12-8-95,10-1-63,11 0-117,0-17-506</inkml:trace>
  <inkml:trace contextRef="#ctx0" brushRef="#br1" timeOffset="323314.7795">10197 9981 907,'0'0'143,"0"0"37,0 0 42,0 0-97,0 0-57,0 0-13,0-11-11,0 11-18,0 0-8,0 13-6,0 7 23,-3 8 10,-3-2-25,0 6-12,3 5-8,-3-1-1,2 0-83,-2-10-290,-5-2-861</inkml:trace>
  <inkml:trace contextRef="#ctx0" brushRef="#br1" timeOffset="330368.5331">16330 9593 465,'0'0'74,"0"0"-51,0 0 50,0 0-18,0 0-27,0 0-22,0 0 1,0 0-7,0 0 3,0 0 7,0 0 9,0 0 27,0 0 7,0 0 3,0 0-13,0 0-7,0 0-3,0 0-13,0 0-6,0 0-8,0 0 8,0 0-2,0 0-1,0 0 2,0 0-1,0 0-2,0 0-3,0 0 2,0 0 5,0 0 3,0 0 1,0 0-15,0 0 2,0 0-4,0 0 5,0 0-1,0 0 7,0 0 4,0 0-5,0 0 1,0 0-4,0 0-6,0 0-2,0 0-8,0 0-35,0 0-81,3 0-57,1 0-192</inkml:trace>
  <inkml:trace contextRef="#ctx0" brushRef="#br1" timeOffset="331605.803">16495 9554 599,'0'0'35,"0"0"86,0 0 6,0 0-88,0 0-9,0 0-10,0-7 7,0 7-1,0 0 0,0 0-3,0 0-6,0 0-2,0 0 5,0 0-3,0-3 8,0 3-2,0-7-22,-2 5 6,2-2 2,-3-2-3,-2 1 1,1 0 8,1 2 1,0-1-9,1 2-6,1-1 1,-2 1 3,3-1-5,-4 0 3,0 0-3,1 0 1,-2-2 1,2-1-1,0 3-1,-3 0 0,-1 0-2,1-2 3,-4 2-1,0-2 8,1 2-6,1-2 2,1 4 0,5-1 1,1 1 4,-4-1-8,-1-1 1,1-1 1,-1 0-2,0 1 3,-1 1-1,3-2 11,-1 4-14,1-3 0,0 3 3,1-1-2,0-1 0,0 0-1,-3 2 0,3-3 0,-11 3-1,1 0 1,0 0 0,-2 0 0,1 0 0,4 0 0,2 0 0,1 0 0,0 0 0,-1 0-1,0 0 1,-2 7 0,3-6 1,1 5-1,-5-3 0,5-3 0,-3 3 0,0 4 0,3-6 0,2 2 0,-3 0 0,7 0 1,-6-3-1,4 4-1,-1-3 1,-2 2 1,1-1-1,-1 2 0,-2-1 0,3 1 1,1-1-1,3-3 0,0 0 0,0 2 0,0-2 0,0 0 0,0 1 0,-3-1 0,3 0 0,0 3 0,0-3-2,0 0 2,0 0-1,0 0 1,0 0 0,0 0 0,0 0 0,0 0 0,0 0 0,0 0 1,0 0 3,0 0-3,0 0 0,0 0 0,0 0 6,0 0 0,0 0-1,0 0-1,0 0-1,0 0-2,0 0-2,0 0 0,0 3 0,0-3 0,0 0 0,0 0 0,0 3-2,-8-1 2,5 1 5,0 0-2,1-1-1,1-1-3,-2-1 2,2 3-1,-2 0 2,1 2-2,1-3-2,-2 4 1,1-2 1,0 3-1,1 0-3,0-2-24,-2 2-35,0 0-101,-7-4-135,0-3-500</inkml:trace>
  <inkml:trace contextRef="#ctx0" brushRef="#br1" timeOffset="333137.2116">16217 9489 489,'0'0'46,"0"0"-21,0 0 90,0 0-28,0 0-11,0 0 11,25-61 4,-25 55-20,0 3-5,0 0-8,-9-2-36,2 5-8,-2 0-7,-5 0-3,4 0 0,1 0 2,-4 0-1,-1 0-3,-1 0 4,-1 0 0,-8 8-1,2-1 2,-1 2-1,4 1 1,-2 1 0,4 5-1,3-2 2,-2 1-4,3-1-2,4 3 3,2-2 1,-4 5-2,4 3-1,-1-3 3,1 7-2,0 1-1,-2 0 1,0-2-3,1 0 2,2-5-3,2-1 1,-1-3 1,2-5-2,0 1 1,2 1 4,-2-2 0,3-2 5,-4 4 0,0 0 0,1-1-3,0 1-4,3 1 0,0 1 2,0-2 1,0 3-1,0 1 3,0-3-8,0 2 3,3-1-2,4-1-1,0-1 3,0-1 4,2 4-7,1-8 0,0 8 0,2 0 1,-1-2 0,3-1 3,1 3-7,0-5 3,1 3 0,1-5 0,-1-1 0,-3 1 4,4-3-3,-1 0-1,2-2 0,0-1 1,6-1 1,0-2-1,2-1 2,1 0-2,2 0 0,-8 0 1,3 0-2,-2-1 0,-2-5 1,-1 3 0,-2-4-1,2 3 1,-5-2 0,3-1-1,2 0 0,3-6 2,2 1 0,-4-2-2,0-2 1,-7 2 1,1-5 1,2-4 10,1-4 4,-2-5-7,-1-4-3,-3-5 3,-4-1-8,0 1-2,-3 5-11,-2 6-8,-2 7-10,0 6-45,-10 5-68,-11 5-134,-9-3-273</inkml:trace>
  <inkml:trace contextRef="#ctx0" brushRef="#br1" timeOffset="335695.331">16087 9368 362,'0'0'60,"0"0"-37,0 0 64,0 0-29,0 0-3,0 0-15,0 0-3,0-21 4,0 17-7,0 0 2,0 1-8,0 0-5,-4-3 6,4-2-1,-6 2-8,-1 0-9,0-2-1,-3-1-9,-1-5 2,1 2 4,-9 0-2,1-3 19,-4 1-8,0-5 5,0 5 0,2-4-3,3 1-13,-6-1-1,7-1 3,-8 0-5,-4-2-1,-7-1 1,-8-5 2,-3 5-1,-5-2 5,2 2 11,3 0-3,1-3-2,-1 2-8,2-2-5,-3-1 2,-8-3 1,-4 3-2,0-1 4,2 5-6,-1-2 0,1 2-1,-1 0 1,0 0 0,-7-1 0,4 3 0,3-1-1,8 1 1,2 1 1,2 0-1,-2 2 0,-4 0 0,-5 0-1,-4 2 2,-3 1-1,-5 0 5,4-1-4,2 2-1,10 0 1,0 0 2,-1 2-3,-5-2 1,-1 0-2,0-1 1,4 4-1,4 1 2,4 2 1,9 1 11,-1 2-6,4-2-3,-2 2-1,-8 1-2,-6 1 1,-5 0 7,-5 2-8,-3-3 4,6 0-2,1 2 0,3-2 5,2-2-6,4 1 7,-5 0-6,-5 0 5,-9 2-4,-1 2 4,5 0-5,-1 0 4,6 0 2,1 0-9,-2 0 3,2 6-2,7-1-1,-1 1 2,-1-1-2,3-1 0,0 1 1,5-3-1,0 4 0,0-2 0,-1 1 0,1 0 1,2 5 1,1-3-1,-1 0 0,-5-2-1,-4 2-1,-4 0 1,-3-4 1,1 0-1,3 1-4,4-1 4,5 6-2,1-1 1,-4 1-3,4 1 4,-4-1-2,3 0 2,4-1 0,-3 0 0,-4 0 0,-8 1-1,0 0 1,-2 1 0,2-1 1,-3-1-1,2 0 0,-1-1 1,5 3 2,-2 1-3,-2 4 0,-1-1 2,1 3-1,5 0-2,5-5 1,6 5-1,3 0-2,-3-1 5,-4 4-5,-2 0 6,-4 0-8,-10 5 10,0-2-5,1 1 1,5-5-1,18-2 0,11-5 0,1 0 0,7 0 1,0 1-1,0 0 0,2-2 0,-1 5 0,3-3 0,-1 3 0,-3 1 0,-1 3 2,-6 2 3,3-1-4,-6-1 0,-7 7 1,-2-1 6,2 0-1,0 1 0,10-3-4,9-2 1,2 2-3,-2-4 1,7 2-1,-3-1 0,4 1-1,-7 2 1,2-1 3,-2 3 2,-4 0 0,4-3 1,1 0 4,0-4-3,6-4-4,3-2 1,0 1-2,2-2 0,-2-1 1,3 0 0,-5 1 3,2 0 1,0 2-2,2-5 3,1-1-8,0-3 5,0-1-6,0-1 7,3-3-3,0 3-3,0-3 3,0 0-3,-4 4 0,2-1 3,-1 1-4,-2 2 8,5-6-5,0 4-1,0-1-2,0-3 0,0 0 0,0 0-14,0 0-54,0-7-92,0-13-193,0-3-212</inkml:trace>
  <inkml:trace contextRef="#ctx0" brushRef="#br1" timeOffset="336283.683">8753 9274 677,'0'0'111,"0"0"38,0 0-35,0 0-42,0 0-1,0 0-33,22-27-17,-17 27 4,-2 0 15,-1 7 0,-2 0-3,4 5-1,-1-2-21,-3 7 15,3 2-2,-3 1-2,3 4 2,-3 2-12,0-1 3,0 0-10,0-6 4,0 1-7,0-4 0,0-4 3,0-3-3,0-1-3,0 1 8,0 1-4,0 1 3,0 0-1,0-1-7,0 0 3,0-4 3,0 1-5,0-3 0,0 2-2,3-6 6,-3 0-2,0 0-4,0 0 12,0 3-2,0-3-6,0 0 6,0 4-10,0-4 2,0 0-2,0 4 2,0-3-1,0 1-1,0-2 0,4 0 2,-4 0 0,3 0 0,6 0-1,18-14 4,14-15 9,21-12-15,11-10 0,3-9-4,9-13-183,-20-4-319</inkml:trace>
  <inkml:trace contextRef="#ctx0" brushRef="#br1" timeOffset="340322.6847">8740 8649 997,'0'0'227,"0"0"-149,0 0 102,0 0-45,0 0-76,0 0-24,0 0-6,0 0-11,-10-6-9,10 15-4,7 15-3,6 10 28,-1 2-1,1 0-14,1 0-4,2-1-5,-4-5-4,-1-7 1,2-2-3,-4-12-10,-4-1-60,2-5-69,2-3-115,-6-8-152,-3-17-429</inkml:trace>
  <inkml:trace contextRef="#ctx0" brushRef="#br1" timeOffset="340507.6807">8740 8699 970,'0'0'164,"0"0"-19,0 0 46,0 0-120,0 0-31,0 0-14,43-84-1,-5 62-6,3 0-9,2-2-10,-1 8-1,-9 2-84,-3 8-89,-11 6-207,-19 3-391</inkml:trace>
  <inkml:trace contextRef="#ctx0" brushRef="#br1" timeOffset="340656.7201">8880 8835 608,'0'0'683,"0"0"-641,0 0 76,0 0-35,0 0-83,81-41-11,-37 25-51,0-4-189,-7 1-258</inkml:trace>
  <inkml:trace contextRef="#ctx0" brushRef="#br1" timeOffset="340815.0536">9140 8702 1239,'0'0'156,"0"0"-45,0 0 91,0 0-145,0 0-52,0 0-5,-20 0-26,20 0-85,0 0-65,6 0-160,4-7-181</inkml:trace>
  <inkml:trace contextRef="#ctx0" brushRef="#br1" timeOffset="341041.2587">9307 8448 1153,'0'0'213,"0"0"-125,0 0 129,0 0-127,0 0-74,0 0-15,-5-7 1,17 24 9,6 2-1,-6 1-6,1-1-4,-1 2 0,-1-2-27,-1-3-93,2-4-84,-2-10-176,0-2-332</inkml:trace>
  <inkml:trace contextRef="#ctx0" brushRef="#br1" timeOffset="341301.8451">9568 8296 989,'0'0'117,"0"0"2,0 0 35,0 0-102,0 0-34,0 0 14,-72 86-2,51-62 3,3-6-4,9-6 10,-2-4-2,9-4-4,2-4-7,0 3-3,0-3-9,0 0-5,0 0-9,10 0 1,20 0-1,12 0 9,7 0-9,-4-4-89,-4-2-124,-7-2-270</inkml:trace>
  <inkml:trace contextRef="#ctx0" brushRef="#br1" timeOffset="341484.6673">9824 8376 1488,'0'0'27,"0"0"183,0 0-115,0 0-78,0 0-17,0 0-13,-9-5-110,9 5-98,0 0-171,0-6-480</inkml:trace>
  <inkml:trace contextRef="#ctx0" brushRef="#br1" timeOffset="341677.6312">10019 7975 1616,'0'0'15,"0"0"50,0 0 48,0 0-102,0 0-11,0 0-2,48-11-35,-18 11-161,-20 5-166</inkml:trace>
  <inkml:trace contextRef="#ctx0" brushRef="#br1" timeOffset="378022.7159">7873 12916 349,'0'0'214,"0"0"-196,0 0 108,0 0-41,0 0-38,0 0-22,0 0 3,0-13 11,0 13-1,0 0-4,0 0-3,0 0 8,0 0 3,0 0-2,0-3-17,0 0-8,0-1-12,0-1-3,0 0-16,3 0-65,0 1-22,3-6-146,0-4-36</inkml:trace>
  <inkml:trace contextRef="#ctx0" brushRef="#br1" timeOffset="389571.6536">8103 13947 207,'0'0'76,"0"0"-45,0 0 44,0 0-5,0 0-17,0 0 10,0 0-20,7 0 9,-7 0 12,0 0-5,0 0-10,0 0 0,0 0 3,0 0-4,0 0-13,0 0-8,0 0-8,0 0 0,2 0-7,-2 0 1,0 0-10,0 0 3,0 0-6,0 0 2,0 0-4,0 0-6,0 0-18,0 0 9,0 0-6,4 0-25,-1 0-52,-2 0-70,1 0-62</inkml:trace>
  <inkml:trace contextRef="#ctx0" brushRef="#br2" timeOffset="419212.6906">9523 13517 199,'0'0'0,"0"0"-133</inkml:trace>
  <inkml:trace contextRef="#ctx0" brushRef="#br2" timeOffset="419731.4078">9974 13349 417,'0'0'29,"0"0"-1,0 0 71,0 0-27,0 0-47,0 0-25,0-3-8,0 3-113,0-3-266</inkml:trace>
  <inkml:trace contextRef="#ctx0" brushRef="#br2" timeOffset="420920.5353">9821 15870 356,'0'0'137,"0"0"-103,0 0 68,0 0 29,0 0-71,0 0-30,0 0 1,0 0 24,0 0 3,0 0-7,0 0-3,0 0 13,0 0-23,0 0-15,0 0 0,0 0 4,0 0-21,0 0-3,0 0-3,0 0-3,0 0-3,0 0-35,0 0-57,0 0-69,0 0-206</inkml:trace>
  <inkml:trace contextRef="#ctx0" brushRef="#br2" timeOffset="421499.9207">16246 10006 567,'0'0'0</inkml:trace>
  <inkml:trace contextRef="#ctx0" brushRef="#br2" timeOffset="424922.9321">16414 11136 390,'0'0'692,"0"0"-629,0 0 80,0 0 27,0 0-72,0 0-62,0 0-18,-9-24-1,9 24-11,0 17-6,0 13 32,0 4 17,0 2-28,0 4-5,0-2-1,0-4-4,0-2-6,-3-5-4,3-10 2,0-4-3,0-7-9,0-3-58,0-3-34,0-9 41,3-18-2,3-12-139,0-7 126,-3 3 74,-2 6 2,-1 8 30,4 5 42,1 4 24,2 3-26,6 3-22,2-1-9,10 3-24,-4 5-2,3 4-7,-1 3-3,0 0-3,-10 13-1,-2 0 0,-7 7 0,-4 2-5,0-2 5,0-3 6,0 0-3,0-4-3,0 1 0,0-3-7,6 1 4,11 4 1,-1 0 2,0 1 0,1 0 0,-5-1 1,-2-3-1,-7-2 1,-3-1 5,0-1 19,0 2-7,-18-2 19,-7 2 1,-3-2-20,2-4-13,-2-5-5,5 0-69,9-20-99,8-21-176,6-19-550</inkml:trace>
  <inkml:trace contextRef="#ctx0" brushRef="#br2" timeOffset="425098.1921">16852 10958 1207,'0'0'91,"0"0"-7,0 0 60,108-20-78,-65 17-40,-1-1-16,-5 1-10,-6 0-20,-5 0-109,-12-1-147,-9-3-282</inkml:trace>
  <inkml:trace contextRef="#ctx0" brushRef="#br2" timeOffset="425266.803">17047 10861 1008,'0'0'153,"0"0"94,0 0-43,0 0-116,0 0-56,0 0-22,-10 4-10,10 25 0,10 12 5,-2 1-5,2 2-1,1 2-74,0-6-127,-1-5-248</inkml:trace>
  <inkml:trace contextRef="#ctx0" brushRef="#br2" timeOffset="425441.4141">17377 11132 740,'0'0'620,"0"0"-584,0 0 98,0 0-45,0 0-71,97-32-13,-45 22 0,3 4-5,1-2-63,-2-1-113,-11 2-119,-11-6-278</inkml:trace>
  <inkml:trace contextRef="#ctx0" brushRef="#br2" timeOffset="425711.5878">17597 10861 1277,'0'0'44,"0"0"117,0 0-10,0 0-138,0 0-1,0 0-12,62 67 23,-11-40-14,1-1 0,-6 1 2,-8-7-5,-11-1-1,-11-2 2,-9-5 12,-5 2 5,-2 3 4,-2-1 6,-15 7-10,-8 2-6,-5 4-16,-2 3-2,-7 5-73,5-5-121,9-6-218</inkml:trace>
  <inkml:trace contextRef="#ctx0" brushRef="#br2" timeOffset="428459.5295">18278 10756 653,'0'0'126,"0"0"-30,0 0 26,0 0-54,0 0-10,0 0 11,0 0 1,-2 0-2,2 0 2,0 0-6,0 0-8,0 0-5,0 0-7,0 0-8,0 0-5,0 0-13,0 0-11,0 1 0,0 2-6,0 6-1,0 5 1,0 13 2,0 9 4,2 9 0,-1 3 8,-1-1-2,2 2-10,-2-8 5,3-3-8,-2-13 0,3-8 1,-4-10-1,3-5-4,0-2-55,-2-2-46,7-22-26,3-11-301,1-9-13,-1 2 16</inkml:trace>
  <inkml:trace contextRef="#ctx0" brushRef="#br2" timeOffset="428791.7903">18308 10901 433,'0'0'210,"0"0"24,0 0-70,0 0-41,-16-88-5,38 71-34,11 3-26,7 1-22,5 8-3,-3 5-1,-10 3-11,-9 13-19,-13 6-2,-8 6 1,-2-3-1,-2-1 5,-8-1 7,4-6-10,3-4-1,3 0-1,0 3 0,3 1-4,16 3 3,14-3 0,9 2 0,-4-2-3,-3-1 4,-13-2 1,-11-8 0,-11 1 1,0-1 0,-2 1 13,-26 0 36,-6-1 3,-12 0-39,-2-1-14,3-5-1,7 0-86,17 0-125,18-22-270</inkml:trace>
  <inkml:trace contextRef="#ctx0" brushRef="#br2" timeOffset="429091.9154">19152 10718 1102,'0'0'139,"0"0"44,0 0-87,0 0-54,0 0 12,0 0 16,-7 98-33,4-64-18,-2-2 2,2-3-12,0-1 1,0-6 0,3-2-8,0-3 0,0-4-1,6-3 2,11-3-2,5-7 0,9 0 4,7 0-5,5-10-8,0-7-51,-1-3-44,-8-3-59,-13 4-142,-9-1-210</inkml:trace>
  <inkml:trace contextRef="#ctx0" brushRef="#br2" timeOffset="429262.3718">19301 10892 863,'0'0'88,"0"0"137,0 0-55,0 0-120,0 0-43,0 0-7,69-23-7,-33 9-104,-5-2-142,-7-7-244</inkml:trace>
  <inkml:trace contextRef="#ctx0" brushRef="#br2" timeOffset="429430.1186">19288 10657 1096,'0'0'104,"0"0"70,0 0-19,0 0-100,0 0-41,0 0 3,92-17-17,-40 15-1,-2-2-64,-7 4-94,-13 0-183,-18 0-304</inkml:trace>
  <inkml:trace contextRef="#ctx0" brushRef="#br2" timeOffset="430100.8336">16678 12425 180,'0'0'335,"0"0"-228,0 0 79,0 0-12,0 0-68,0 0 31,-3-24-49,3 20-4,0 4-16,0 0-26,0 0-23,0 0-1,0 5-14,0 21 0,0 7 30,-3 6 0,3-2-16,-4 2-4,0 0-13,3-3 1,-1-4-2,1-6-62,1-6-100,0-14-211,0-6-427</inkml:trace>
  <inkml:trace contextRef="#ctx0" brushRef="#br2" timeOffset="431152.9506">16691 12431 110,'0'0'421,"0"0"-322,0 0 77,0 0-56,0 0-33,0 0-36,-1-6 20,-1 3-3,2 3-12,-1-5-10,-1 2-30,1 3 17,1-2-3,0 2-15,0 0-7,0 0 2,0 0-6,0 0-4,0 0 5,0 0 5,0 0 0,0 0 1,0-4-9,0-2 5,0 1 0,0-4-7,0-4 1,10 1-1,8-3 0,3 3 1,0 2 1,0 0 1,-4 6 0,-3 2 0,2-3 1,-2 5-2,-1 0-2,1 0 0,-5 0-1,1 5 1,-4 4 0,-3 4 1,-2-4 1,-1 5 1,0-3 0,0 1-1,0-2-2,0-3 3,0-1 4,0-5-7,0-1 2,0 0 3,0 0 5,0 0 1,0 0-2,0 0 3,0 0-10,0 0-2,0 0 0,0 3-2,-1 0 0,-2 0 2,0-2 4,3-1-4,-2 0 0,2 0 0,0 0 3,0 0 4,0 0-4,0 0-2,0 0 0,0 0 2,0 0-6,0 0 5,0 0-2,0 0 3,0 2-3,-5 1-5,-1 5 5,-3-2 0,-8 7 1,4 1-1,-3 0 1,-1-2-1,1 4 2,4-2-2,-2-2 0,4-2-1,4-3 1,3-3 1,3-1-1,0-3-3,0 0 1,0 0 2,13 0 0,13 0 11,10 0-3,3 0-6,3 0 1,-1 0-3,-1 0 0,-9 16-1,-8 4 1,-8 3-2,-13 5 2,-2 1 0,-5 1 0,-22 0 11,-8-8 10,-6-2 2,-6-4 3,-5-6-4,1-5-16,5-5 4,9 0-5,9 0-4,10-15-1,10-4 0,8-8-34,9-2-54,30-4-73,13-4-142,17 5-161</inkml:trace>
  <inkml:trace contextRef="#ctx0" brushRef="#br2" timeOffset="431390.9378">17350 12504 336,'0'0'703,"0"0"-579,0 0 124,0 0-128,0 0-99,0 0-15,27-10 4,22 10 11,7 3-14,5-3-3,7 0-4,2 0-3,5 0-41,3-3-34,-14-7-27,-14-2-193,-20-2-181</inkml:trace>
  <inkml:trace contextRef="#ctx0" brushRef="#br2" timeOffset="431685.9922">17814 12358 900,'0'0'128,"0"0"72,0 0-3,0 0-112,0 0-65,0 0-19,-26 20 33,48 4-13,14-1-2,4-1-6,0-5-5,-6-1 4,-7-5-9,-11-5 3,-6 1 2,-7-3 14,-3 4 0,0 4 19,-24 7 0,-8 1-10,-9 9-16,-5 4-13,3 1-2,1 4-21,10-7-67,13-1-73,19-15-214,3-12-392</inkml:trace>
  <inkml:trace contextRef="#ctx0" brushRef="#br2" timeOffset="432014.6042">18482 12262 1083,'0'0'85,"0"0"186,0 0-126,0 0-103,0 0-36,0 0-1,0 20 2,-1 10 15,-2 4-9,2-2-3,-2 1 9,-2-3-13,5-4 1,0-4 1,0 0-4,0-7-2,11-1-2,11-4 6,9-3-4,8-7 0,6 0-2,0 0-2,-3-14-30,-7 1-42,-4-1-62,-2-1-82,-13 1-147,-7 2-469</inkml:trace>
  <inkml:trace contextRef="#ctx0" brushRef="#br2" timeOffset="432202.9011">18618 12430 894,'0'0'121,"0"0"109,0 0-27,0 0-139,0 0-53,0 0-4,22-16-5,17 13 3,5-3-5,0-2-84,-3-4-115,-8-1-134,-16-4-276</inkml:trace>
  <inkml:trace contextRef="#ctx0" brushRef="#br2" timeOffset="432375.1171">18587 12266 966,'0'0'122,"0"0"133,0 0-119,0 0-91,81-36-44,-26 27-2,5 4-4,-6-1-87,-6 5-129,-12-4-182</inkml:trace>
  <inkml:trace contextRef="#ctx0" brushRef="#br2" timeOffset="444328.834">16856 12180 119,'0'0'374,"0"0"-339,0 0 41,0 0 54,0 0-17,0 0-45,0 0-25,-28-1-9,28 1-8,0 0-9,0 0-4,0 0-4,0 0-2,0 0-5,0 0 6,0 0 5,0 0-5,0 0 0,0 0-8,0 0-5,0 0-19,0 0-114,3 0-139,2-3-151</inkml:trace>
  <inkml:trace contextRef="#ctx0" brushRef="#br2" timeOffset="444499.4987">16856 12180 181,'-3'21'419,"2"-21"-349,1 0-30,0 0 37,0 0-44,0 0-33,0 0-45,11 0-26,1 0-68,-1 0-216</inkml:trace>
  <inkml:trace contextRef="#ctx0" brushRef="#br2" timeOffset="454430.8846">16495 15057 529,'0'0'24,"0"0"5,0 0 99,0 0-5,0 0-17,23-75-21,-23 65-7,0 5 24,-19 5-55,-11 0-25,-6 4-2,-2 16-4,3 3 3,12 0 0,13 1-11,10-2-6,6 4-1,30 2 9,12 8-4,5 12-2,-5 11-3,-14 5-1,-14-1 1,-11-7 0,-9-10 0,-4-5 0,-24-5-1,-18-7 4,-13-4 0,-11-6 2,7-7-4,4-5 1,17-7 0,14 0 2,14 0 12,11 0 24,3-7 3,0 5-25,6 2-11,16 0-7,5 2 0,2 18 0,1 10 0,-1 7 0,-1 2-1,-2 1-5,-1 0-64,-1-1-73,-5-6-128,-5-7-205</inkml:trace>
  <inkml:trace contextRef="#ctx0" brushRef="#br2" timeOffset="455266.9956">17025 15312 726,'0'0'127,"0"0"34,0 0 20,0 0-28,0 0-74,0 0-54,3-10-18,-1 35 30,0 6 5,0 2-17,1 0-4,2-4-15,-2 1-4,-1-4-2,2-2-52,-3-7-127,2-8-202,4-9-361</inkml:trace>
  <inkml:trace contextRef="#ctx0" brushRef="#br2" timeOffset="455617.5804">17109 15241 465,'0'0'356,"0"0"-269,0 0 84,34-71-103,11 63-26,3 5-3,2 3-16,-9 0-12,-15 11-11,-17 9 0,-9-1-7,-7 5 7,-18-2 7,-2 2 6,6-8-9,4-6-2,10 3-2,7-4-2,0 1 2,0 4 0,18 1 3,3 2-2,6 0 2,4-2-2,-4 0 8,-4-1 0,-10-4 15,-9-1 5,-4-2-3,0 0 8,-4 3 10,-13-5-17,-10 3-9,-1-4-18,0-4-37,2 0-123,12-12-207</inkml:trace>
  <inkml:trace contextRef="#ctx0" brushRef="#br2" timeOffset="456065.9051">17940 14839 659,'0'0'44,"0"0"93,0 0 4,0 0-38,11 99-30,-14-72 11,-1-1-24,4 0-15,0-2-14,3 1-7,9-4-11,-1-1-4,5-3-6,-2-1 5,2-3-8,-6-7 3,0 1-1,-5-3 0,-2-4 4,-3 0 1,0 0 0,0 0 16,0 6 5,0 8-17,0 5-6,0 10 60,0 8-18,0 6-9,1 2-6,4 5-2,5 0 3,-1-4-9,2-2 7,-4-7 1,0-4-8,-4-8 6,-3-8-14,0-3-4,0-5-6,-13 1-6,-11-4-1,-8 2-52,-9-4-126,-6 4-286</inkml:trace>
  <inkml:trace contextRef="#ctx0" brushRef="#br2" timeOffset="461413.6423">20286 12201 1014,'0'0'191,"0"0"-126,0 0 86,0 0-23,0 0-64,0 0-35,0 0-19,0 0-9,106-30-1,-39 19-1,1 5-106,-10 2-104,-17-3-169,-19 4-337</inkml:trace>
  <inkml:trace contextRef="#ctx0" brushRef="#br2" timeOffset="461609.8089">20416 12243 848,'0'0'258,"0"0"-204,0 0 25,0 0 12,0 0-64,0 0-16,42 26-1,10-26-10,6 0-38,-2-3-121,-9-11-130,-17-5-162</inkml:trace>
  <inkml:trace contextRef="#ctx0" brushRef="#br2" timeOffset="461776.7703">20615 12117 789,'0'0'218,"0"0"-89,0 0 64,0 0-62,0 0-108,0 0-22,-14-16-1,52 35 18,2-2-2,-8-3 1,-13 2-6,-8 1-4,-11 0-7,-5 5 5,-22 5 6,-7 2-6,-3-3-5,6-2-69,12-5-84,11-12-235</inkml:trace>
  <inkml:trace contextRef="#ctx0" brushRef="#br2" timeOffset="462089.2629">21263 11774 921,'0'0'334,"0"0"-316,0 0 56,0 0 26,0 0-71,0 0-22,0 49 81,-9-12-43,0 3-12,0 2 2,1-3-4,1-2-9,1-7-3,3-6-3,3-6-7,0-7-3,0 0-2,9-6 4,15-2-4,14-3 4,9 0 1,7-6-9,-1-4-26,-8 0-77,-7-2-82,-12-2-96,-8-3-243</inkml:trace>
  <inkml:trace contextRef="#ctx0" brushRef="#br2" timeOffset="462373.2976">21625 11855 930,'0'0'176,"0"0"-87,0 0 122,0 0-94,0 0-75,-94-12-28,81 38-3,5 5-1,8-1-5,0-1-3,8-7 0,16-5 3,1-4-5,2-10 5,-6-3-1,-6 0 7,-6-16 16,-9-7 3,0-5-11,0-6-19,-12 4-7,0 7-57,8 13-55,4 6-49,0 4-160,23 0-283</inkml:trace>
  <inkml:trace contextRef="#ctx0" brushRef="#br2" timeOffset="462658.4373">21986 11763 941,'0'0'93,"0"0"75,-85-12-23,50 12-78,5 3-19,7 7 9,10 6-17,7 4-31,6 1-7,6 4-2,23-2-1,8 1-1,7-4-21,-1 0-2,-11-9 8,-13-3 17,-10-1 0,-8-4 0,-1-3 10,0 0 34,-16 0-12,-6 0-21,-1 0-11,4 0-20,11 0-73,8 0-111,0-18-181</inkml:trace>
  <inkml:trace contextRef="#ctx0" brushRef="#br2" timeOffset="462919.1099">22334 11705 964,'0'0'154,"0"0"-57,0 0 108,0 0-141,0 0-38,0 0 5,-60 32-11,60-8-9,0 0-4,10-5 3,1 0-6,0-3-3,-5-2 1,-4-4 10,-2 3 10,0 0 4,-18 1 2,-7 1-6,-6 0-21,1-4-1,6-3-81,12-8-98,12-10-203</inkml:trace>
  <inkml:trace contextRef="#ctx0" brushRef="#br2" timeOffset="463215.1788">22635 11483 1068,'0'0'175,"0"0"-18,0 0 44,0 0-83,0 0-49,0 0-20,0-10-20,0 10-14,0 0-4,0 0-5,0 7-5,0 13-1,0 13 0,0 9 7,0 1-5,0 0 0,0 0 0,5-10-2,-2 1-3,3-11-41,2-6-88,6-7-111,7-10-148,6-4-381</inkml:trace>
  <inkml:trace contextRef="#ctx0" brushRef="#br2" timeOffset="463535.2071">22907 11592 551,'0'0'627,"0"0"-594,0 0 99,0 0-39,0 0-75,0 0-10,12 3 8,13 0-8,5-3-7,-2 0-1,-7-6-13,-8-8-7,-5-2 20,-8 2 7,0-1-4,-5 2 5,-10 10 2,-5 3 13,-7 0-9,-1 19-3,2 5 5,3 8 8,10-2-6,6-4-10,5-1-4,2-5-1,2-3-3,17-6-8,8-7-61,9-4-40,4-4-158,5-21-204</inkml:trace>
  <inkml:trace contextRef="#ctx0" brushRef="#br2" timeOffset="463805.1275">23245 11444 811,'0'0'117,"0"0"59,0 0 1,0 0-119,0 0-39,0 0-17,-40-5 0,52 20 12,2 3 4,2 3-6,0 3 5,-2-1 7,-1-1-4,-6 1 2,-3-3-1,-4-7-1,0-2 2,0-1 3,0-3-12,-1-5-4,-3 1-3,-2-3-6,-3 0-15,5-5-82,4-16-53,0-9-123,16-3-205</inkml:trace>
  <inkml:trace contextRef="#ctx0" brushRef="#br2" timeOffset="464006.5089">23515 11473 615,'0'0'101,"0"0"140,0 0-70,0 0-27,0 0-20,0 0-36,51 82-18,-51-68-17,0 2-20,-3-3-12,-12-2-4,-5-2-9,-3-5-8,3-4-42,7 0-142,13-21-233</inkml:trace>
  <inkml:trace contextRef="#ctx0" brushRef="#br2" timeOffset="464184.4093">23640 11390 1047,'17'-7'129,"1"-1"49,0 4-50,-5 1-86,-3 3-42,-5 0-17,-5 0-128,0 0-166,-3 7-248</inkml:trace>
  <inkml:trace contextRef="#ctx0" brushRef="#br2" timeOffset="464708.3623">24334 11235 372,'0'0'150,"0"0"-34,0 0 67,0 0-33,0 0-27,0 0 27,-60-59-9,56 56-33,2 1 11,1 2-24,1 0-32,0 0-36,0 0-18,0 9-9,0 13 0,0 8 9,0 7-3,0-8 5,3 1-8,-2-4 1,1-9-4,-2-3 0,1-5 0,-1-6-3,0 0-45,0-3-72,-4-3-37,-10-16-214,-7-15-386</inkml:trace>
  <inkml:trace contextRef="#ctx0" brushRef="#br2" timeOffset="464905.2881">24124 11198 812,'0'0'207,"0"0"-131,0 0 119,0 0-77,0 0-99,0 0-6,111-39 2,-54 28-11,4 2-4,-1-1-56,-4 0-86,-9 5-76,-11 1-52,-9 4-62</inkml:trace>
  <inkml:trace contextRef="#ctx0" brushRef="#br2" timeOffset="465088.5242">24602 11107 226,'0'0'210,"0"0"-59,0 0 22,0 0-36,0 0-70,-80 16-9,64 1-19,5-1-1,7 4-9,4-3-3,0 0-13,6-1-4,16-7 0,5-6-6,6-3 9,-6 0 2,-4-9 20,-9-5 20,-11-1 19,-3-3-19,0-1-22,0 2-32,-11 5-4,1 4-87,1 4-65,8-1-170</inkml:trace>
  <inkml:trace contextRef="#ctx0" brushRef="#br2" timeOffset="465272.6705">24727 11093 905,'0'0'229,"0"0"-66,0 0-9,0 0-107,0 0-41,0 0 27,4 63-2,0-37-24,1-2-6,0-4-1,-3 2-90,3-10-141,-5-7-255</inkml:trace>
  <inkml:trace contextRef="#ctx0" brushRef="#br2" timeOffset="465440.1341">24649 10968 1153,'0'0'45,"0"0"131,0 0-98,0 0-78,0 0-61,0 0-110,18 10-59,10 1-224</inkml:trace>
  <inkml:trace contextRef="#ctx0" brushRef="#br2" timeOffset="465738.8027">24878 10994 435,'0'0'510,"0"0"-416,0 0 44,0 0-67,0 0-19,0 0 14,48 70-24,-36-50-16,-3-1-11,2-5-1,-3-2-2,-2-2-3,0-6-3,-1-4 3,2 0 4,5-4 29,4-16 15,4-6-30,0 0-14,-4 2 3,-3 9 2,-7 5 19,-4 10 10,-2 0-16,1 3-27,1 16 0,2 14-3,0 8 4,-4 7-1,0 2-4,0 3-1,0 0-90,0-3-127,0-11-318</inkml:trace>
  <inkml:trace contextRef="#ctx0" brushRef="#br2" timeOffset="466401.9079">20621 13277 827,'0'0'118,"0"0"6,0 0 105,0 0-109,0 0-35,0 0-27,0 0-29,0 0-11,88-9 15,-41 4-22,-1 2-11,-1-3-4,-4 3-96,-8-1-89,-12 0-152,-14 1-172</inkml:trace>
  <inkml:trace contextRef="#ctx0" brushRef="#br2" timeOffset="466577.1698">20711 13300 643,'0'0'377,"0"0"-331,0 0 23,0 0-41,0 0-20,0 0 7,64 4-15,-21-8-30,0-13-134,-8-3-217</inkml:trace>
  <inkml:trace contextRef="#ctx0" brushRef="#br2" timeOffset="466761.1556">20920 13108 850,'0'0'151,"0"0"-35,0 0 18,0 0-93,0 0 0,0 0 44,95 17-37,-65 0-17,-6 3 14,-10-3-18,-6 2-5,-8 1-4,0 2-4,-19 6 3,-10-2 4,-2 4-16,1-2-5,8-5-58,11 1-125,11-15-166,0-9-553</inkml:trace>
  <inkml:trace contextRef="#ctx0" brushRef="#br2" timeOffset="467001.2842">21582 13006 1140,'0'0'139,"0"0"22,0 0 9,0 0-125,0 0-41,0 0-4,6 66 20,-3-30-16,0 3 2,-2-2-4,1 0 0,-1-7-2,-1-8-50,2-5-93,4-10-102,3-7-241</inkml:trace>
  <inkml:trace contextRef="#ctx0" brushRef="#br2" timeOffset="467744.0953">21597 13072 105,'0'0'144,"0"0"-111,0 0-14,0 0-19,0 0 0,0 0 1,9-4 9,-6 4 3,-1 0 7,-2 0 11,0 0 0,0 0-16,0 0-5,0 0 1,0 0-5,0 0-6,0 0-20,0 0-81,0 0-117</inkml:trace>
  <inkml:trace contextRef="#ctx0" brushRef="#br2" timeOffset="467949.1918">21597 13072 82</inkml:trace>
  <inkml:trace contextRef="#ctx0" brushRef="#br2" timeOffset="468114.4528">21597 13072 82,'30'-7'0,"-27"7"-7</inkml:trace>
  <inkml:trace contextRef="#ctx0" brushRef="#br2" timeOffset="469138.4312">21419 13082 353,'0'0'223,"0"0"-80,0 0 80,0 0-75,0 0-1,0 0-33,-59-59-28,59 48-28,22-4-14,10 1-23,18 0 11,6 1-8,5 4-3,2 4-14,3 5 1,-8 0-5,-11 12-3,-8 14 0,-14 8-2,-15 5 0,-10 6 2,0-1 4,-15-5 0,-10-2-2,-5-8 8,-4-3-5,-6-5 6,-2-3-2,0-6 4,3-7-4,2-2-3,7-3-2,5 0-1,5-16-3,8 0-49,12-7-89,3-7-125,29-7-278</inkml:trace>
  <inkml:trace contextRef="#ctx0" brushRef="#br2" timeOffset="469362.1927">22141 12891 1100,'0'0'186,"0"0"6,0 0-37,0 0-121,0 0-32,0 0 10,0 82 15,0-33-14,0-3 9,0 1-19,0-8-1,0-2-4,0-10-7,0-2-49,0-11-89,0-7-86,6-7-224</inkml:trace>
  <inkml:trace contextRef="#ctx0" brushRef="#br2" timeOffset="469596.7809">22196 12886 931,'0'0'141,"0"0"-30,-4-75 92,19 58-130,18 5-48,7 5-12,8 4 6,-2 3 10,-9 15-6,-7 12 2,-10 0 4,-9-1 5,-8 0 0,-3-2-13,-9-2-5,-25 2-2,-11-1-4,-8 3-10,-4 1-99,2-11-164,0-6-430</inkml:trace>
  <inkml:trace contextRef="#ctx0" brushRef="#br2" timeOffset="470053.1572">20745 14396 891,'0'0'197,"0"0"-107,0 0 51,0 0-48,87-16-36,-47 16-24,2 0-16,1 0-13,-4 0-4,-5 0-65,-2-1-146,-11-7-193</inkml:trace>
  <inkml:trace contextRef="#ctx0" brushRef="#br2" timeOffset="470227.4076">20847 14492 767,'0'0'202,"0"0"-169,0 0 88,0 0-51,0 0 28,0 0-49,124 17-28,-71-21-21,2-12-32,-8-4-116,-10-3-144,-17-1-189</inkml:trace>
  <inkml:trace contextRef="#ctx0" brushRef="#br2" timeOffset="470450.9981">21062 14307 741,'0'0'165,"0"0"46,0 0-46,0 0-127,0 0-35,0 0 8,14 33 28,23-14-17,3-2-8,-8 0-4,-2 0-9,-3-2 3,-6-1 33,-8-1 12,-7 4-39,-6-1-5,-9 4 14,-12 1-1,-7 1-8,0 2-10,-5 2-22,3-4-133,2-5-287</inkml:trace>
  <inkml:trace contextRef="#ctx0" brushRef="#br2" timeOffset="471252.7732">21989 14301 634,'0'0'170,"0"0"8,0 0 35,0 0-86,0 0-13,0 0-47,-13 0-25,10 13-29,-4 6-10,0 9 39,0 4-18,0-5-1,1 3-14,1-5-5,0-5-2,2 1-2,2-8-27,1-6-74,0-7-65,0 0-124,15-22 51,6-13-17,-2-11 131,-5 2 125,-5 5 114,-2 5 125,-3 12-19,1 5-61,1 5-13,2 5-60,3 7-36,6 0-26,2 12-10,2 15 0,-5 9 3,-1 2-8,-1-4-2,-1-3-2,1-12-2,-4-5-2,0-7 2,1-7 2,2 0 1,7-17 30,7-12 11,-3-12-17,-3-8-8,-4-1-8,-6 5-11,-7 12-2,0 9-1,-4 18-3,3 3-43,7 3-110,9 0-175,9 3-7,10-1-386</inkml:trace>
  <inkml:trace contextRef="#ctx0" brushRef="#br2" timeOffset="471508.367">22634 14184 595,'0'0'358,"0"0"-239,0 0 86,0 0-126,-84 17-31,71 11-3,3 1-11,9 0-11,1-6-5,9-6-4,15-4-2,6-9-5,2-4 3,1-7 1,-3-16 4,-10-4 1,-10-2 9,-10-8 9,0 1-25,-13 5-9,-2 11-11,3 11-47,3 9-36,3 0-114,6 0-306</inkml:trace>
  <inkml:trace contextRef="#ctx0" brushRef="#br2" timeOffset="471757.7545">23271 13997 1026,'0'0'163,"0"0"57,0 0-71,0 0-106,0 0-35,0 0 7,10 56 28,-4-23-18,-5 3-8,1-2-8,-2 2-6,0-3-3,0-6-2,0-4-67,1-8-95,5-11-141,5-4-334</inkml:trace>
  <inkml:trace contextRef="#ctx0" brushRef="#br2" timeOffset="472032.7035">23329 14000 916,'0'0'136,"0"0"47,0 0-7,0 0-124,0 0-29,0 0-15,88-67 6,-51 67-4,1 0 1,-2 0-6,-4 14 0,-8 6-4,-6-3 2,-9 0 1,-6-2 2,-3-1 10,-2 2 7,-19-3 12,-7 7-9,-7-3-11,-3-1-10,2 1-5,4-4-88,9-10-136,14-3-377</inkml:trace>
  <inkml:trace contextRef="#ctx0" brushRef="#br2" timeOffset="472911.6795">23901 13895 610,'0'0'173,"0"0"41,0 0-54,0 0-81,0 0-32,0 0-20,57-66-3,-29 66-1,4 0-18,0 0 1,1 10-5,-1 5 1,-4 2-1,-3 0-1,-4 0 0,-1-1 0,-8 1 0,-4 0-1,-6-2-1,-2 2 2,0 0 6,-13-2-5,-1-4 9,-5 2-1,1-6-7,-5 2 2,-6-6-1,-4 1-3,-5-1 2,-3-2 0,4 2-1,2 3 0,10-2 0,6 6-1,10 0 0,5-4-5,4 2 2,8-5-1,19-3 4,10 0 7,5-15-1,-6-4 0,-7-5 9,-12 2 6,-8 3 4,-9 2-8,0 2-17,-15 7 0,-5 7-84,0 1-109,3 0-233</inkml:trace>
  <inkml:trace contextRef="#ctx0" brushRef="#br2" timeOffset="473083.9439">24034 14033 1062,'0'0'47,"0"0"-22,0 0-25,0 0-128,0 0-571</inkml:trace>
  <inkml:trace contextRef="#ctx0" brushRef="#br2" timeOffset="473707.0961">23360 14320 562,'0'0'179,"0"0"29,0 0-6,0 0-60,0 0-30,0 0-32,-6-16-6,6 16-6,0 0-17,0 0-19,0 0-20,-2 16-7,1 4-4,-2 6 8,-4 1-9,5 5-12,-2 0-158,-1-4-217</inkml:trace>
  <inkml:trace contextRef="#ctx0" brushRef="#br2" timeOffset="512794.647">585 11644 902,'0'0'49,"0"0"8,0 0 162,0 0-95,0 0-48,0 0-26,0 0-8,0-22-11,0 22-10,0 0-18,0 17-2,0 12-1,3 11 27,0 3-3,-3-3 1,2-1-7,2 0-10,-1 1-1,-3-7-1,2-6-6,-2-5 0,7-5-8,-6-3-85,2-8-63,2-6-189,-2-6-248</inkml:trace>
  <inkml:trace contextRef="#ctx0" brushRef="#br2" timeOffset="513192.2807">472 11681 374,'0'0'546,"0"0"-483,0 0 160,-21-83-95,21 64-55,13 2-32,7-2-12,11 2-19,6 1-6,2 9 2,0 4-5,-6 3 1,-5 0-2,-10 10-4,-9 6 2,-6 8-6,-3-2 3,0 7 5,-18-1 3,-12-2 7,-3 0-7,5-6 4,1-6-2,9-4-3,3-5 3,8-1-1,4-4-1,3 0 8,0 0-1,0 0 8,0 0-16,0 1-2,19 4-2,11 6 2,9 2 0,10 8-1,3-2-50,2-2-105,3-5-171,-8-5-326</inkml:trace>
  <inkml:trace contextRef="#ctx0" brushRef="#br2" timeOffset="513421.3367">1037 11744 1098,'0'0'136,"0"0"22,0 0 20,0 0-103,0 0-71,0 0 4,-3 36 0,12-5 8,0 4-12,0 2-4,1-1-48,-4 1-95,-4-4-155,-2-8-350</inkml:trace>
  <inkml:trace contextRef="#ctx0" brushRef="#br2" timeOffset="514880.7628">1440 11417 491,'0'0'190,"0"0"-15,0 0 17,0 0-25,0 0-69,0 0-49,0-10-13,0 10-20,3 7-11,0 18-1,0 12 17,7 7-1,-4-2 1,5 5 3,3-8-19,0-2 0,5-4-4,-2-8 5,5-5-6,0-9 3,0-8 2,6-3 5,3-4 5,-1-18 9,-5-8 9,-4-10-6,-9-6 1,0-4-11,-9 1-10,-3 10-7,0 11-2,0 10-29,0 3-54,0 9-75,0-7-190,15 1-353</inkml:trace>
  <inkml:trace contextRef="#ctx0" brushRef="#br2" timeOffset="515112.5342">2120 11255 1055,'0'0'108,"0"0"128,0 0-82,0 0-102,0 0-52,0 0-7,3 46 7,7-12 21,-2 6-3,-5 2-12,0 8 2,-3-3-8,0-6 0,0-4-7,0-11-50,0-2-75,0-15-97,0-6-103,3-3-315</inkml:trace>
  <inkml:trace contextRef="#ctx0" brushRef="#br2" timeOffset="515428.336">2084 11262 860,'0'0'51,"0"0"13,0 0 136,0 0-88,0 0-53,0 0-35,21-62-10,1 62-6,1 0 0,-1 12-5,-5 8 1,-1 0 4,-7 5-4,-5-1 8,-4 2 3,-4-6 4,-14 1 16,0-6 0,6-5 9,3-3-8,5-7-18,1 3-8,3-3-6,0 0-4,0 2 0,0 3 2,19 2 1,8-5 2,15-2-5,9 0-64,8-12-120,-4-5-242</inkml:trace>
  <inkml:trace contextRef="#ctx0" brushRef="#br2" timeOffset="515734.9935">2676 11279 817,'0'0'44,"0"0"45,0 0 44,0 0-46,94-10-37,-77 16-7,-7 6-15,-4 5 3,-6 3 4,0 3-2,-13 8 17,-13-4 6,3-2-4,0-4 13,11-8-15,5-4-20,4-6-20,3 4-9,0-1 0,13-2 2,12-4 1,5 0 9,6 0-7,0-4-6,-1-5-7,0-2-54,-2-2-62,-3 4-51,-8-4-274</inkml:trace>
  <inkml:trace contextRef="#ctx0" brushRef="#br2" timeOffset="517692.8344">472 11936 582,'0'0'98,"0"0"-56,0 0 48,0 0-28,98-43 0,-5 13 17,26-7-15,23-2 10,22-5-37,9-3-17,1-3-8,-3 2-8,-14 3-4,-27 9-2,-30 5 0,-35 14 2,-31 9-7,-21 3-9,-13 5-21,0 0-12,-18 0-35,-22 11 16,-17 5-157,-16-2-222</inkml:trace>
  <inkml:trace contextRef="#ctx0" brushRef="#br2" timeOffset="517973.2588">751 11797 440,'0'0'289,"0"0"-217,0 0 19,0 0 81,0 0-47,0 0-48,-28-37-38,84 11-27,32-12 2,28-7 4,20 2-1,12-3-10,-2 7-7,-9 5-1,-22 8-28,-36 7-51,-30 11-81,-37 6-26,-12 2-110,-46 0-153</inkml:trace>
  <inkml:trace contextRef="#ctx0" brushRef="#br2" timeOffset="518188.8236">515 11665 833,'0'0'63,"0"0"-60,0 0-3,134 0 83,-13-23-14,28-11-1,27-12-39,18 1-5,3-1-7,-6 5-17,-27 8 0,-30 7-36,-40 10-96,-40 5-63,-36 11-103,-18 0-176</inkml:trace>
  <inkml:trace contextRef="#ctx0" brushRef="#br2" timeOffset="518398.978">922 11872 750,'0'0'75,"0"0"-75,124 17 0,-11-26 59,33-25 0,29-8-43,22-11-5,-6-5-11,-15 7-7,-31 4-40,-35 7-55,-37 15-52,-33 14 80,-32 9-154</inkml:trace>
  <inkml:trace contextRef="#ctx0" brushRef="#br2" timeOffset="518930.375">342 13309 547,'0'0'369,"0"0"-313,0 0 105,0 0 11,0 0-50,0 0-42,3-12-9,-3 12-31,3 0-24,0 19-16,0 17 3,6 12 21,-2 7 1,-5 4-15,2-5-7,-1-5 3,3-7-6,6-8-51,3-9-108,9-14-98,-2-11-206</inkml:trace>
  <inkml:trace contextRef="#ctx0" brushRef="#br2" timeOffset="519244.7577">393 13297 1056,'0'0'39,"0"0"121,0 0-16,16-76-102,17 65-20,6 9-11,3 2-4,-7 18-5,-8 10-4,-15 8-3,-12 3 3,-12 1 2,-21-1 8,-10-2-7,6-7 17,4-8-12,12-8 11,12-8 6,6-5 2,3-1-13,0 0-2,0 0-8,6 0-4,24 4 5,16-1 1,15-3-4,11 3-51,-5 0-103,-3 0-211,-10-3-340</inkml:trace>
  <inkml:trace contextRef="#ctx0" brushRef="#br2" timeOffset="519429.4364">1019 13479 1007,'0'0'226,"0"0"-82,0 0 128,0 0-155,0 0-111,0 0-6,-28 29-16,28 11 16,-3 5 0,3-1-29,0-5-97,0-6-68,12-12-210</inkml:trace>
  <inkml:trace contextRef="#ctx0" brushRef="#br2" timeOffset="519844.9073">1443 13075 1189,'0'0'103,"0"0"-68,0 0 24,0 0-23,-21 76 32,15-36-29,6-1-25,0-1 14,0-6-12,0-3-12,0-3-2,0-9 0,0 0-2,3-14-1,-3 1-1,3-4-5,0-4 7,4-22 20,4-16-5,1-14-11,7-8-3,-1 2 2,0 4-2,1 20 0,-8 15 6,-1 12 4,-4 8 9,6 3-14,6 0-6,2 17 2,8 12-2,-3 5 3,-1 2-2,-5 1 0,-2-3-1,-4 0-8,-1-4-65,-3-7-77,-3-6-164,0-13-306</inkml:trace>
  <inkml:trace contextRef="#ctx0" brushRef="#br2" timeOffset="520408.3646">2205 12771 1048,'0'0'107,"0"0"19,0 0 54,0 0-70,0 0-53,0 0 0,3-9 4,-3 9-23,0 0-5,0 0 5,0 0 1,0 0 2,0-2-4,0 0-9,0 2-2,0-3-5,0 0-21,0 2 0,0-2 0,0 1 0,0 2 0,0 0 0,0-3 0,0 3 0,0-5 0,0 2 0,0-6 0,-6-2 0,0 1 0,-1 1 0,7 9 0,0 0 0,0 0 0,0 0 0,0 0 0,0 0 0,0 0 0,0 9 0,0 12 0,0 13-18,-6 13 17,1 7-1,-1 1 1,3-5-4,3-2-8,0-9-10,-3-8-21,3-11-19,-3-6-38,3-11-64,-4-3-23,4-13-27,0-23-303</inkml:trace>
  <inkml:trace contextRef="#ctx0" brushRef="#br2" timeOffset="520800.7985">2157 12712 701,'0'0'121,"0"0"-61,0 0 160,0 0-43,0 0-71,0 0-14,-40-46-24,40 31-36,0 1-23,15-3 4,3 0-13,7 1 3,-1 9 2,4 3-5,-1 4-9,-4 0-1,2 24 8,-4 2-2,-12 14-3,-9 6 3,0 4-1,-27-1 5,-12-2 5,-1-9 1,0-9-1,11-12 0,13-6-1,13-10-1,3-1 9,0 0 20,0 0 21,0 0-2,0 0-29,15 0-21,18-4-2,19 1 1,9 3-8,5 3-72,-1 11-54,-4 5-126,-5-5-201</inkml:trace>
  <inkml:trace contextRef="#ctx0" brushRef="#br2" timeOffset="521668.4465">2770 12844 469,'0'0'139,"0"0"-41,0 0 85,0 0-71,0 0-23,0 0 16,-25-53-35,25 42-1,0 2-16,0 0 16,0-1-39,0 6-3,3-1 0,6 0-21,10 2 1,2 3 0,5 0 0,-4 0-7,4 13-3,-6 11 2,-8 8-5,-9 1 4,-3 1 2,-3-2 6,-19 1 12,-1-6 3,-3-4 5,3-3 0,11-10 5,2-3-8,10-4-4,0 0-12,0 4-7,16 0 3,13 1 7,10-1-2,11-3-8,-2-4-18,7 0-91,-6 0-115,2-11-415</inkml:trace>
  <inkml:trace contextRef="#ctx0" brushRef="#br2" timeOffset="522081.2629">3452 12550 694,'0'0'146,"0"0"-56,0 0 130,0 0-45,0 0-87,0 0-24,-18-7-7,18 7-35,0 0-14,15-3-5,12-1 19,4-2-3,5-1-13,0 0-6,-6-1-47,1 1-95,-7 3-153,-5 4-149</inkml:trace>
  <inkml:trace contextRef="#ctx0" brushRef="#br2" timeOffset="522273.0218">3534 12735 1088,'0'0'111,"0"0"-110,0 0 102,0 0-47,0 0-41,88 0 0,-49-6-15,-2-5-130,-10 2-197,-8-2-389</inkml:trace>
  <inkml:trace contextRef="#ctx0" brushRef="#br2" timeOffset="528050.3739">4429 12216 589,'0'0'257,"0"0"-178,0 0 110,0 0-8,0 0-66,0 0-44,0 0-25,0-18-18,7 24-16,4 13-8,1 10 46,1 12-15,1 2-9,-4-1-3,-4 2-6,0-6-13,-3-4-4,3-5 0,0-2-25,1-10-96,1-8-93,4-9-128,4-12-86</inkml:trace>
  <inkml:trace contextRef="#ctx0" brushRef="#br2" timeOffset="528432.9941">4517 12206 811,'0'0'67,"0"0"75,-21-72 48,21 55-61,0 7-51,0 0-19,6 3-23,12-1-27,12 1-7,7 4-2,2 3 0,-8 0-3,-10 6-2,-10 13-1,-11 4-2,0 4 7,-2-1 1,-7 2 6,-3-6-3,6-2-3,3-3 0,3-1 0,0 1-1,14 0 1,8 2 0,8 3 6,1 2-5,-4 3 1,-5-1 11,-6-4 0,-5-5 15,-8 0 2,-3-7 0,0 2 10,-16 3 2,-17 1 5,-16 0-31,-5 1-15,1-7-1,5 0-108,6-10-125,12-4-298</inkml:trace>
  <inkml:trace contextRef="#ctx0" brushRef="#br2" timeOffset="582775.2966">18081 9329 82,'0'0'15,"0"0"-15,0 0-4,0 0 4,0 0 2,0 0 22,0 0 30,0 0-17,6 0-11,-6 0-7,0 0-8,2 0-2,-1 0 9,-1 0 16,2 0 10,0 0-9,-2 0-2,0 0-2,0 0-1,0 0-10,0 0-4,0 0-7,0 0-1,0 0-3,0 0-5,0 0 0,0 0-2,0 0-12,5 0-74,3 0-15,-2 0-36</inkml:trace>
  <inkml:trace contextRef="#ctx0" brushRef="#br2" timeOffset="584206.996">9032 9838 199,'0'0'135,"0"0"-126,0 0-5,0 0 12,0 0-3,0 0 5,-32-72 15,25 63-1,-1-2-11,0 5 13,-1-2-14,1 4 1,-4 2 0,2 2-21,-6 0 6,-4 0-6,-5 0 4,1 0 0,-4 3 2,4 0-5,-2-3 3,4 3-4,3-2 0,-1 3 0,0-1 1,-2 3-1,6 2-7,-7-2 6,3 3 1,1 4-2,-1 1 3,1 2-1,-2 4 2,0-1-1,1 5-1,7 3 0,0-1 1,4 11-1,2 1 0,3 1 0,1 5 3,0 2-3,3-3 0,0 3-1,0-2 2,0-4-2,6-2 3,8-4-2,5-8 0,8 1 1,4-8 7,11-7 2,8-7-5,9-5-2,5 0-1,-2-8-1,3-17 6,-7-11-6,0-4 1,-10-2 0,-4-2 12,-6 2-2,-14-2 3,-18 2 13,-6-1 2,-17 0 11,-18 2-13,-7 5-15,-7 9-1,4 10 2,2 5-9,7 4-5,9 3-17,15 5-76,12-3-53</inkml:trace>
  <inkml:trace contextRef="#ctx0" brushRef="#br2" timeOffset="587818.2035">22777 10989 319,'0'0'39,"0"0"7,0 0 35,0 0-15,0 0 28,0 0-44,0 0 11,7-61-21,-7 61-10,2 0-9,-2 0 5,0 0 0,0 0 2,0 0 1,3 7-25,7 10 9,2 6 59,3 3-50,3 8-3,1 1 1,1 7 14,1-1-5,-2-4-5,-2-5-5,2-8-4,-6-10-9,0-6-2,-5-7 9,-1-1 0,0 0 3,6-1 18,6-21 28,11-14-6,10-18-24,8-18-2,13-23-9,17-19-9,16-21-3,16-6-9,4 11 2,-9 27 4,-25 31-5,-31 35-1,-33 17-2,-16 15-31,-16 5-41,-19 0-149,-9 19-233</inkml:trace>
  <inkml:trace contextRef="#ctx0" brushRef="#br2" timeOffset="605020.4944">17307 13541 604,'0'0'12,"145"-16"-10,-16 2 10,24-6 3,12-2 11,4 0-20,-10 0 1,-16 2 1,-26 4 15,-23 6-14,-29 0-9,-23 4 0,-19 5-31,-19-3-42,-4 1-7,-22 1-147</inkml:trace>
  <inkml:trace contextRef="#ctx0" brushRef="#br2" timeOffset="614617.5964">22763 12662 359,'0'0'82,"0"0"-37,0 0 57,0 0 9,0 0-24,0 0 23,0-20-26,0 20-30,0 0-9,0 0 7,0 0-15,0 0-10,0 0-10,0 0-1,0 0 6,0-3-11,0 3 1,0 0-7,0 0-5,0 0-1,0 6-7,7 12 8,4 12 4,0 3 0,0 1-3,-1-3 5,-1-4-1,2-11-1,1-6 3,5-4 0,7-6 3,13 0 27,14-13 0,13-23-7,9-10-5,6-11-5,1-4-12,-4 4-7,-7 7-1,-14 14-19,-10 9-53,-14 15-51,-5 4-95,-9 5-140</inkml:trace>
  <inkml:trace contextRef="#ctx0" brushRef="#br2" timeOffset="635670.917">18351 9439 587,'0'0'19,"0"0"-19,0 0-2,0 0 2,0 0 7,0 0 3,0 0 10,85 26 1,-70-7 4,1 0-1,3-4 10,-2 2-3,6-8-12,-7 1 16,3 0-2,-2-7-10,1-3-2,3 0 1,0 0 16,7-20-8,7-9 19,6-14-6,5-10-12,10-6-6,-1-5-3,3 0-18,0 6 1,-3 9-1,-5 8-2,-11 7-1,-7 7-2,-9 11-5,-12 6-39,-5 7-67,-6 3-62,0 0-123</inkml:trace>
  <inkml:trace contextRef="#ctx0" brushRef="#br2" timeOffset="641895.1905">18585 8893 539,'0'0'14,"0"0"-11,0 0 2,0 0 0,0 0 1,0 0-3,0 0 1,-88-51-3,72 47-1,-2 1-1,-4 1-63,-7 2-94,-3 0-80</inkml:trace>
  <inkml:trace contextRef="#ctx0" brushRef="#br2" timeOffset="642093.4761">18089 8744 76,'0'0'47,"0"0"19,0 0-32,0 0-9,0 0-22,0 0 13,-69-75-8,55 69 15,-2 3-19,-7 3-4,-4 0-55</inkml:trace>
  <inkml:trace contextRef="#ctx0" brushRef="#br2" timeOffset="642293.2461">17532 8698 355,'0'0'71,"0"0"-15,0 0-24,0 0-4,-82-37-7,67 35-18,-2-1-2,-3 3-1,0 0-5,0 0-19,-5 3-75,-7 1-124</inkml:trace>
  <inkml:trace contextRef="#ctx0" brushRef="#br2" timeOffset="642494.7067">16824 8671 534,'0'0'27,"0"0"12,-81-48-22,54 37-14,-1 0-6,0 0-4,3 5-13,0 4-10,-1-1-58,-6 0-65,-6 3-25</inkml:trace>
  <inkml:trace contextRef="#ctx0" brushRef="#br2" timeOffset="642516.2648">16032 8744 423,'0'0'23,"0"0"-16,0 0-7,0 0-12,-82 41-104,62-29-75</inkml:trace>
  <inkml:trace contextRef="#ctx0" brushRef="#br2" timeOffset="642696.3103">15459 8886 332,'0'0'8,"0"0"-4,-84 34-4,58-14-62,0-1-10,7-2-56</inkml:trace>
  <inkml:trace contextRef="#ctx0" brushRef="#br2" timeOffset="642895.539">15122 9240 308,'0'0'47,"0"0"-26,0 0-16,0 0-5,0 0-3,0 0-47,-3 53-14,3-27-26</inkml:trace>
  <inkml:trace contextRef="#ctx0" brushRef="#br2" timeOffset="643078.407">15095 9690 294,'0'0'20,"0"0"2,-18 79 20,18-55-33,0 1-6,6 1-2,10 4-1,7 1-1,3 3-58,6 0-73</inkml:trace>
  <inkml:trace contextRef="#ctx0" brushRef="#br2" timeOffset="643263.7884">15440 10367 502,'0'0'0,"0"0"-7,0 0-3,81 66-61,-49-50-13,1 1-4,0 0-67</inkml:trace>
  <inkml:trace contextRef="#ctx0" brushRef="#br2" timeOffset="643447.8792">15738 10764 435,'0'0'30,"0"0"-30,0 0-11,0 0-27,0 0-51,0 0 23,82 65-29</inkml:trace>
  <inkml:trace contextRef="#ctx0" brushRef="#br2" timeOffset="643468.4354">16050 10826 574,'0'0'0,"0"0"-50,0 0 2,0 0 46,0 0-24,0 0-27,76 0-67</inkml:trace>
  <inkml:trace contextRef="#ctx0" brushRef="#br2" timeOffset="643664.302">16382 10749 461,'0'0'161,"0"0"-161,0 0-28,0 0 23,0 0-8,0 0-3,51-25-28,-26 11-103,-2 5-165</inkml:trace>
  <inkml:trace contextRef="#ctx0" brushRef="#br2" timeOffset="643849.0318">16713 10643 101,'0'0'476,"0"0"-476,0 0-56,0 0 56,0 0-12,0 0-23,82 0-56,-60 0-61</inkml:trace>
  <inkml:trace contextRef="#ctx0" brushRef="#br2" timeOffset="644049.7843">17030 10555 688,'0'0'36,"0"0"-36,0 0-42,0 0 32,0 0 8,0 0-45,80-43-52,-51 36-98</inkml:trace>
  <inkml:trace contextRef="#ctx0" brushRef="#br2" timeOffset="644071.8416">17473 10403 200,'0'0'519,"0"0"-498,0 0-21,0 0-3,0 0-4,0 0-37,46-14-17,-21 5-68,5-4-138</inkml:trace>
  <inkml:trace contextRef="#ctx0" brushRef="#br2" timeOffset="644267.0133">17887 10311 675,'0'0'147,"0"0"-147,0 0-55,0 0 19,0 0 27,0 0-49,77 7-71,-45-11-105</inkml:trace>
  <inkml:trace contextRef="#ctx0" brushRef="#br2" timeOffset="644468.0271">18354 10149 645,'0'0'105,"0"0"-105,0 0-76,0 0 52,0 0 16,0 0-17,42 0-40,-23 0-104,4-7-192</inkml:trace>
  <inkml:trace contextRef="#ctx0" brushRef="#br2" timeOffset="644668.2844">18578 10086 740,'0'0'177,"0"0"-163,0 0-7,0 0-4,0 0-3,0 0 0,0-7-10,9 2-13,1-2-1,6 0-12,-3-3-35,4-3-99,-1 2-84</inkml:trace>
  <inkml:trace contextRef="#ctx0" brushRef="#br2" timeOffset="644688.8254">18715 9939 415,'0'0'224,"0"0"-101,0 0-42,0 0-31,0 0 23,0 0-44,0-17-23,0 17-6,2-8-49,4 1-38,4-8-76,-3-2-44,-4-3-224</inkml:trace>
  <inkml:trace contextRef="#ctx0" brushRef="#br2" timeOffset="644884.7194">18678 9554 353,'0'0'147,"0"0"-33,0 0-3,-33-76-14,33 56-69,0-3-28,0-4-31,0-4-98,0-3-6,-2-2-37,-8-2-68</inkml:trace>
  <inkml:trace contextRef="#ctx0" brushRef="#br2" timeOffset="645085.9099">18470 8815 553,'0'0'23,"0"0"-14,0 0-2,0 0 14,0 0 8,0 0-15,-7-7-14,7 7 0,0 8 1,11 7 1,-7 1-2,0 11-28,-4 2-85,0 1-132</inkml:trace>
  <inkml:trace contextRef="#ctx0" brushRef="#br2" timeOffset="647466.8449">19826 8953 436,'0'0'111,"0"0"-19,0 0 33,0 0-14,0 0-28,0 0-25,-9-9-20,9 9-9,0 0-11,0 0-4,0 0-9,0 9 0,11 11 59,2 9-13,4-2-22,-5 3-6,1-2-11,0-4-7,1 2-1,1-6-4,1-3-28,1-7-102,-4-6-206,-6-4 165,-7-3-102</inkml:trace>
  <inkml:trace contextRef="#ctx0" brushRef="#br2" timeOffset="647826.5467">19862 9003 568,'0'0'111,"0"0"26,-21-76-28,21 52-38,0 2-9,5-2-19,14 5-31,2 2-4,-1 7 0,-3 4-5,-5 6-3,-3 0-5,-1 16 5,-5 7 0,-3 5 2,0 0 1,0-5-3,0-2-1,0-4-2,3-5-18,12 1-11,5-6 7,4 2-5,5-3 17,2-2 1,0 3 10,-5 2 2,-7-1 0,-6 1 0,-8-1 2,-5 1 22,0 5 7,-16 2 41,-14 3-16,-6-2-35,-4 3-13,5-4-8,5-6-12,11-2-76,12-8-80,7-8-133</inkml:trace>
  <inkml:trace contextRef="#ctx0" brushRef="#br2" timeOffset="648096.0552">20472 8623 778,'0'0'73,"0"0"-41,0 0 37,0 0-4,-105 62-18,80-25-9,5 2-5,5-1-7,10-6-18,5-6 9,0-6-11,17-4-1,4-6 3,7-3 0,6-6-5,3-1 1,4 0-8,-4-5-4,-1-4-101,-9 3-69,-3-1-150</inkml:trace>
  <inkml:trace contextRef="#ctx0" brushRef="#br2" timeOffset="651173.0724">20631 8646 192,'0'0'53,"0"0"-46,0 0-5,0 0 1,0 0 2,0 0-3,0 0 1,-8 0 10,6 0 25,-2 0-9,-3 0-29,-4 0-39,-4 0-127</inkml:trace>
  <inkml:trace contextRef="#ctx0" brushRef="#br2" timeOffset="651958.924">20780 8511 345,'0'0'176,"0"0"-76,0 0 34,0 0-7,0 0-38,0 0-33,0-11-19,0 11-3,0 0-15,0 11-9,0 21-6,0 14 39,0 8-4,0-1-24,0-5-10,0-7 1,0-10-5,0-4 0,0-7-1,0-6 0,0-7-20,3-5-96,0-2-62,4-9-64,2-21 57,0-6-315</inkml:trace>
  <inkml:trace contextRef="#ctx0" brushRef="#br2" timeOffset="652162.7986">20832 8596 534,'0'0'192,"0"0"-43,0 0-53,0 0-13,0 0-12,0 0-34,0-6-25,7 9-2,11 10 39,5-4-31,-1 5-13,3-7-2,0 0-3,-2-7-22,2 0-80,-1 0-101,-6-20-102,-8-7-84</inkml:trace>
  <inkml:trace contextRef="#ctx0" brushRef="#br2" timeOffset="652379.1806">21027 8385 609,'0'0'130,"0"0"-44,0 0-18,0 0-19,0 0-20,0 0-19,12-7 11,1 39 17,0 5 10,-2 1-15,-5 0-2,-1-4-10,-4-5 0,-1 0-7,0-5-6,0-4-4,0-6-4,-5-1 0,-2-4-70,1-9-120,2-7-121</inkml:trace>
  <inkml:trace contextRef="#ctx0" brushRef="#br2" timeOffset="652596.8006">21324 8165 360,'0'0'650,"0"0"-617,0 0-20,0 0 56,0 0-9,0 0-49,9 70 67,1-22-36,-1-2-29,0 0-8,0-6-3,5-4-1,-4-6-1,5-8-33,-2-8-107,2-8-58,-3-6-106,-3-9-183</inkml:trace>
  <inkml:trace contextRef="#ctx0" brushRef="#br2" timeOffset="652796.8524">21406 8176 681,'0'0'249,"0"0"-208,0 0 5,0 0 70,0 0-50,0 0 3,-3-72-48,21 63-13,5-1-8,4 3-1,0 3-8,0 1-104,-3 3-76,-4 0-112,-13 0-352</inkml:trace>
  <inkml:trace contextRef="#ctx0" brushRef="#br2" timeOffset="652997.099">21446 8415 1093,'0'0'91,"0"0"-91,0 0 0,0 0 28,121-73-7,-66 42-21,-1 0-144,-6 3-89,-14 5-299</inkml:trace>
  <inkml:trace contextRef="#ctx0" brushRef="#br2" timeOffset="655387.5419">9575 10909 311,'0'0'264,"0"0"-247,0 0-15,0 0 8,0 0 16,0 0 7,0 0 35,-62 0-49,59 0-16,-3 0-3,-2 10-32,-7 6-106,-15-3-189</inkml:trace>
  <inkml:trace contextRef="#ctx0" brushRef="#br2" timeOffset="655590.7162">8857 11060 754,'0'0'0,"0"0"-8,0 0-7,0 0-24,0 0 32,0 0-30,-82-27-64,57 31-120</inkml:trace>
  <inkml:trace contextRef="#ctx0" brushRef="#br2" timeOffset="655792.317">8373 11153 397,'0'0'38,"0"0"12,0 0-26,0 0-7,-94-27-1,80 24-9,1 2-3,-2 1-4,-5 0-27,-6 1-101,-10 12-63</inkml:trace>
  <inkml:trace contextRef="#ctx0" brushRef="#br2" timeOffset="655991.746">7781 11219 381,'0'0'36,"0"0"-23,0 0 11,0 0 13,0 0 10,0 0-34,-75 3-11,66-3-2,0 10-21,-11 7-74,0 9-14,-9 0-30,-1 3-50</inkml:trace>
  <inkml:trace contextRef="#ctx0" brushRef="#br2" timeOffset="657997.7276">9936 15447 1241,'0'0'0,"0"0"-104,0 0 68,0 0 35,0 0-35,0 0-86,24-6 40,-6-2-155,-2-1-130</inkml:trace>
  <inkml:trace contextRef="#ctx0" brushRef="#br1" timeOffset="695068.4767">9346 14615 430,'0'0'380,"0"0"-360,0 0-16,0 0-3,0 0-1,0 0 0,0 0-1,0 0-5,0-14-9,4 14-84,-4 0-40,0 11-136</inkml:trace>
  <inkml:trace contextRef="#ctx0" brushRef="#br1" timeOffset="695262.5355">9084 14740 767,'0'0'0,"0"0"-231,0 0-101</inkml:trace>
  <inkml:trace contextRef="#ctx0" brushRef="#br1" timeOffset="696283.8916">8137 14795 538,'0'0'23,"0"0"-22,-85-38 0,61 31-1,5 3 0,4-2-2,4 6 0,7-3 1,4 3 1,0 0 0,0 0-38,0 0-110,0 0 74,10 3-29,-2 7-38</inkml:trace>
  <inkml:trace contextRef="#ctx0" brushRef="#br1" timeOffset="696500.3468">8009 14797 73,'0'0'45,"0"0"23,0 0 7,0 0-36,0 0-16,0 0-10,-58-11-4,48 8 8,3 0-10,-6 3 20,1 0-3,-2 0-10,-5 6-14,0 8-1,-1 5-10,-2 1-40,5-4-13,7 1-1,7-3-9,3-4-38</inkml:trace>
  <inkml:trace contextRef="#ctx0" brushRef="#br1" timeOffset="697199.4307">8376 14746 105,'0'0'69,"0"0"-58,-81-26 32,46 19 0,3 5-7,-8 2 15,7 0-34,-2 2-7,6 11-1,2-2-5,2 6 2,2-5-2,1 2 2,1-4-7,3 0 1,0-1-10,2 1-10,-2 0-45,0 0 13,3 0 29,-4-1 0,8-1 7,-2-2-15,1 1-51</inkml:trace>
  <inkml:trace contextRef="#ctx0" brushRef="#br1" timeOffset="698125.0306">10224 15516 6,'0'0'7,"0"0"-7,88-52-13,-57 29 13</inkml:trace>
  <inkml:trace contextRef="#ctx0" brushRef="#br1" timeOffset="698322.7853">10473 15275 32,'0'0'25,"24"-74"27,-21 36 28,-3 4-8,0 0-35,-9 2-9,-14 3 12,1 3-16,-12 9-7,2 3-10,0 8-1,-4 2 3,3 4-9,1 0-16,0 0-90,-1 4-201</inkml:trace>
  <inkml:trace contextRef="#ctx0" brushRef="#br1" timeOffset="700272.9201">12816 12137 345,'0'0'100,"0"0"-93,0 0 9,0 0 57,0 0-29,0 0-28,0-3-7,0 3-1,0 0 12,0 0-1,0 0-1,0 0 21,0 0 10,0 0 1,0 0-15,0 0-6,0 0-4,0 0-6,0 0-2,0 0-4,0 0-7,0 0-1,0 0-4,0 0 2,0 0-2,0 0-1,0 0 0,0 0 0,0 0 1,0 0-1,0 0 0,0 0 2,0 0-1,0 0 1,0 0-1,0 0 2,0 0-1,0 0 3,0 0 2,0 0-7,0 0 4,0 0 2,0 0-6,0 0 0,0 0 0,0 0 0,0 0 0,0 0-7,0 0-14,0 0-68,0 9-71,0 8 10,0-6-276</inkml:trace>
  <inkml:trace contextRef="#ctx0" brushRef="#br1" timeOffset="714016.1726">8607 11292 525,'0'0'77,"0"0"68,0 0 33,0 0-38,0 0-37,0 0-30,0 0-10,0-7-18,0 7-20,0 22-18,0 8-3,-3 4 21,-7 0-11,0-6 0,6-8-1,1-6-7,3-8-2,-3-3-1,3-3-2,0 0 1,0 0 6,0-3 1,0-23 9,0-11-12,7-5-2,6-1-5,0 10 2,-4 6 2,1 8-3,-3-1 1,6 4 4,-3 4-3,-4 6 2,0 4-2,3 2-2,6 3-2,0 16 2,2 8 13,3 6 8,-5 3-5,-2 0-6,0-2-5,-3-5-4,0-3-1,-3-5-37,1-6-61,0-8-100,-5-7-131,-3 0-111</inkml:trace>
  <inkml:trace contextRef="#ctx0" brushRef="#br1" timeOffset="714212.2988">8619 11419 941,'0'0'77,"0"0"49,0 0 22,0 0-74,0 0-29,0 0-23,85-81-14,-49 71-8,7 0-25,2 0-106,-2-2-164,-3-7-206</inkml:trace>
  <inkml:trace contextRef="#ctx0" brushRef="#br1" timeOffset="714397.9853">8996 11173 781,'0'0'211,"0"0"-94,0 0 84,0 0-95,0 0-65,0 0-25,3 37-5,3-1 31,2 3-28,-1 0-6,-1-5-8,0-2-34,3-8-55,-2-5-68,1-13-73,-5-6-137,-3-3-176</inkml:trace>
  <inkml:trace contextRef="#ctx0" brushRef="#br1" timeOffset="714774.96">8999 11265 638,'0'0'196,"0"0"-64,-9-80 64,9 55-89,6-1-32,11 2-33,5 4 2,2 3-18,1 11-6,-2 3-8,-1 3-2,-1 0-7,-9 16 0,-2 7 8,-4 0-6,-6 4-2,0 2-2,-9-2 13,-1-4-8,1-3-6,9-3-13,0-4-24,0-1 6,12-8 2,11-1-15,8-3 2,6 0 26,3 0 11,-11 0 5,-5 0 1,-7 6 0,-11-2 6,-3 3 24,-3 5 24,0 2 15,-9 6-24,-17 1 9,-4 1-11,-5-2-20,-3 0-10,9-6-12,2-8-2,11-6-36,7 0-67,9-6-69,3-21-269,25-7-378</inkml:trace>
  <inkml:trace contextRef="#ctx0" brushRef="#br1" timeOffset="714970.339">9562 11159 752,'0'0'261,"0"0"-247,0 0 141,0 0-19,0 0-13,95 1-38,-50-1-20,10 0-29,3 0-12,-4 0-24,-7 0-1,-6 0-51,-8 0-90,-11 0-107,-11 0-221</inkml:trace>
  <inkml:trace contextRef="#ctx0" brushRef="#br1" timeOffset="715238.8525">9833 11035 872,'0'0'142,"0"0"-6,0 0 71,0 0-122,0 0-63,0 0-21,21 19 20,8-3 32,10-2-18,3-1-1,1 0 2,-2-4-5,-4 1 9,-12-3-4,-8 0-20,-8 1-5,-9 1-5,0 7 1,0 4 1,-16 13 6,-16 10 0,-11 3-14,-2 4-41,5-4-78,16-9-110,6-19-261</inkml:trace>
  <inkml:trace contextRef="#ctx0" brushRef="#br1" timeOffset="715997.7974">10845 11017 266,'0'0'162,"0"0"-61,0 0 32,0 0-11,0 0-43,0 0-4,0 0-1,0 0 9,0 0 4,0 0-23,0 0-7,0 0 12,0 0-4,0 0-1,-11 0-17,-7 4-37,-12 10 0,-3 8 3,5 8 3,1 2 1,8 0 2,6-4-6,13-5-7,0 1-5,16-7 1,16 0-1,14-12 3,10-1 8,1-4-12,6 0-12,-5-9-77,-9-2-74,-12 5-176,-16-5-598</inkml:trace>
  <inkml:trace contextRef="#ctx0" brushRef="#br1" timeOffset="716561.0731">9337 12180 545,'0'0'104,"0"0"11,0 0 77,0 0-65,-84-29 9,68 29-40,2 0-38,-1 0-4,-3 6-17,0 10-26,-4 9 2,1 7 17,8 0-3,8 2 1,5-4-5,3-2-12,15-4-10,15-5-1,10-4 0,9-10-31,9-5-50,8-5-75,-5-22-178,-10-3-323</inkml:trace>
  <inkml:trace contextRef="#ctx0" brushRef="#br1" timeOffset="716755.4635">9487 12276 912,'0'0'287,"0"0"-260,0 0 70,0 0-3,0 0-74,0 0-15,70 0 12,-20 0-11,6-7-6,-5-7-55,-2-1-127,-7-4-148,-14-1-116</inkml:trace>
  <inkml:trace contextRef="#ctx0" brushRef="#br1" timeOffset="716979.0258">9678 12114 793,'0'0'160,"0"0"-67,0 0 118,0 0-138,0 0-47,0 0-18,30-7 2,13 7 12,-2 0 5,5 5 1,-5 0-5,-1 1 19,-5 2-12,-16 2-5,-5 0-6,-7-1-6,-7 4 12,0 7 4,-13 5-14,-11 7 0,-4 0-15,-2-2-58,8-3-70,11-15-77,8-12-178</inkml:trace>
  <inkml:trace contextRef="#ctx0" brushRef="#br1" timeOffset="717834.9579">10526 11944 75,'0'0'634,"0"0"-558,0 0 102,0 0-32,0 0-48,0 0-8,-38-18-34,38 8-31,9 0-21,8 0-2,6 0-2,1 4-3,3 2 1,-1 4-3,2 0 2,-5 7 0,-3 10 1,-7 5 2,-7 6 20,-6 3 2,0 3 3,0-4 0,-12 0-6,-1-8-2,0-5 0,4-8-3,4-2-7,2-6-3,-6-1 5,-3 0 4,-9 0-13,-4-5-4,-2-1-7,5-2 6,3 6-8,5 2 8,2 0 4,2 4-18,3 8 10,6 2 3,1-7-5,0-3 3,10-4-3,4 0 10,4 0 1,3-11 13,-3-12 0,-1 0 1,-6 0-4,-5-3-1,-6-1-3,0-2-6,-6 2-7,-2 1-55,5 9-79,3 7-136,0 4-235</inkml:trace>
  <inkml:trace contextRef="#ctx0" brushRef="#br1" timeOffset="718928.6231">11360 10836 747,'0'0'82,"0"0"116,0 0-99,0 0 4,0 0-58,0 0-34,-3-50-11,20 46-3,3 1-4,3 3 7,-2 0-7,3 17-2,-5 9 6,-10 5 3,-6 1 13,-3 2-3,0 4 8,0-3 8,0 0-14,-2-2 1,2-3-13,0-1 2,0-5 0,4-2-2,9-5 1,-7-6-1,3-2 2,-5-1-2,1-3 1,-2-2 0,-3-2-1,0-1 0,0 0 4,0 0 16,0 3 30,0 1-29,4-1-19,0 3 1,6 7 3,2-1 2,-1 7 5,3 0 7,1 1 4,-6 0-6,-2 0-7,0 0-3,-4-4-5,2 0-1,0 1 3,-2-1-1,-3-3 5,0 3 18,0-2-8,0 3 13,0-1-14,0-5-1,0 2 3,0-3-9,0-5-2,0-3-7,0-2 0,0 0-1,0 2 5,0-2 11,0 6-2,0 1-9,0 0-1,0 6 9,0-2-9,0-2-2,2 2-3,5-2 1,0-2-1,-1-1 1,3 1 0,-2-1 0,4 1 0,-5 1-1,3 1 0,-1-1 2,1 0-1,4 1-1,-5-1 0,3-1 0,-4-2 1,-2-1-1,-4-3 0,-1-1 0,2 0 0,-2 0-10,0 0-4,0 0-26,0 0-47,0 0-121,0-14-249</inkml:trace>
  <inkml:trace contextRef="#ctx0" brushRef="#br1" timeOffset="719948.4415">7785 11919 237,'0'0'19,"0"0"-8,-6-96 73,6 58-1,12-7-5,8 3-16,3 3 1,0 2 11,1 4-7,-2 6-20,-4 5-33,-8 8-8,-10 5 1,0 2 9,-3 3 86,-16-2-88,-2-1 7,0 3 0,1 4-2,3 0-7,-2 11-11,2 12 2,4 4-3,11 1 1,2 3 1,12 11 0,21 5 0,10 9 6,11 4 10,8 6 13,4 4-2,-3-5-18,-10 0-7,-8-5-3,-12-10 1,-11-5-1,-11-4-1,-8-7-1,-3-3-1,-3-4 4,-18 0 11,3-10-6,-2-7-7,10-7 6,6-3 3,2 0 6,2 0 9,0 0 8,0 0-25,0 13-7,13 10-20,16 20 20,4 13 2,3 6 11,5-1 7,1-1 11,0-6 7,1-10-23,2-7-12,1-12 1,2-6-4,4-8-54,7-11-114,6-3-203</inkml:trace>
  <inkml:trace contextRef="#ctx0" brushRef="#br1" timeOffset="720938.1478">11274 10789 478,'0'0'48,"0"0"62,0 0 18,0 0-11,0 0-47,0 0-50,-17-32-16,40 27-2,2 2-1,2 3 2,-11 0-3,-3 7-4,-3 10 4,-7 6 18,0 7-1,0 5 11,-3 1-2,3-2-2,4 3-9,0-4-3,6 3-6,2-3 1,-5-3-7,3-8 1,-6-4-1,6-5 2,-3-3-2,-1-8 0,5 4 1,-1-6 0,-4 0 0,-2 0 1,-2-11 7,0-3 4,-3 2 0,-2 1 2,0 7-7,0 4 66,0 0-17,0 0-21,0 10-36,0 20-23,0 11 23,0 11 6,8 0 3,4 2 4,7-2-1,5-2 12,2-4-7,9-2 2,1-5-3,6-2 7,-2-8 10,-3-5 12,-6-7-2,-6-8 7,-9 1-12,-10-7-9,-4 2-1,-2-3-4,0-2 5,0 2-3,0-2-14,0 10 0,-20 7-12,-12 9-6,-11 11-119,-9-1-148,-6-6-403</inkml:trace>
  <inkml:trace contextRef="#ctx0" brushRef="#br1" timeOffset="723497.1097">10798 11609 546,'0'0'49,"0"0"-26,0 0 28,0 0 36,0 0-51,0 0-4,145-69-4,-58 35 6,23-3-7,14-2-16,12-1-11,9 1-2,0-1-7,-9 4-26,-5 4 13,-11 4 11,-17 13 5,-20 5 4,-17 5-13,-14 2-10,-20 3-4,-6 0 24,-16 0 5,-3 0 1,-5 0-1,-2 0 15,0 0 35,0 0-5,0 0-18,0 0-27,-2 0-32,-9 0-133,-1 0-64</inkml:trace>
  <inkml:trace contextRef="#ctx0" brushRef="#br1" timeOffset="725056.8287">12445 11476 454,'0'0'85,"0"0"-50,0 0 145,0 0-66,0 0-40,0 0-13,-72-13-40,68 3 38,4 0-16,0-3-24,4 0-11,17 1-8,0 1 1,6 7-2,3 4 0,-5 0-6,2 20 1,-11 4 6,-9 6 30,-7 3-11,-7 3 2,-20 3 9,-7-2-4,-6-4-8,2-10-15,4-4 5,6-13-7,4 0 4,12-6 4,-1-3 5,10-11-3,-2-1 12,5 2 11,0 4-17,0 6-9,0-1-2,8 4-4,12 0 0,12 9-3,0 6 1,7-1-16,3-2-109,0-7-112,1-5-176</inkml:trace>
  <inkml:trace contextRef="#ctx0" brushRef="#br1" timeOffset="725258.396">12748 11380 983,'0'0'56,"0"0"14,0 0 68,0 0-84,0 0-13,0 81 26,0-45-37,0-3-23,0 2-7,0-5-2,0-7-96,3-6-126,4-10-39,-1-7-277</inkml:trace>
  <inkml:trace contextRef="#ctx0" brushRef="#br1" timeOffset="725452.8363">12774 11469 771,'0'0'354,"0"0"-284,0 0 46,0 0-36,0 0-66,0 0-6,52 4 21,-16 9-19,2 1-7,-4-5-3,-2-1-81,-3-5-68,-11-3-144,-6 0-138</inkml:trace>
  <inkml:trace contextRef="#ctx0" brushRef="#br1" timeOffset="725653.7373">13010 11301 539,'0'0'351,"0"0"-301,0 0 30,0 0-43,0 0 71,27 99-31,-11-63-16,-1-8-4,-4-6 5,-1-5-8,-7-10-12,-3 0 1,0-4-9,-3 6 5,-13-2-4,-8-3-24,3-4-11,-2 0-66,9-17-89,8-13-165,6-7-297</inkml:trace>
  <inkml:trace contextRef="#ctx0" brushRef="#br1" timeOffset="725858.7523">13248 11146 964,'0'0'185,"0"0"-98,0 0 59,0 0-78,0 0-54,0 0 45,20 93-5,-11-55-36,-4-1-4,3 0-12,1-3-2,-1-5-10,1-4-72,-3-3-66,4-12-117,-3-10-151</inkml:trace>
  <inkml:trace contextRef="#ctx0" brushRef="#br1" timeOffset="726054.8647">13274 11180 1037,'0'0'91,"0"0"28,0 0-3,0 0-73,0 0-32,0 0-3,64-27-8,-30 22 0,4 0-20,-2 2-130,-5-1-169,-7 2-208</inkml:trace>
  <inkml:trace contextRef="#ctx0" brushRef="#br1" timeOffset="726254.0939">13322 11375 953,'0'0'112,"0"0"-112,0 0 123,0 0-31,81-34-40,-28 7-52,-2 2-55,-5 1-196,-7 7-283</inkml:trace>
  <inkml:trace contextRef="#ctx0" brushRef="#br1" timeOffset="726832.4012">11162 12361 808,'0'0'91,"0"0"-52,0 0 130,0 0-16,0 0-107,0 0-30,24-15-15,28 23 2,15 6 10,15 9 5,2-2-4,0-2-1,2 5-11,-8-4-2,-10 2-20,-13-3-104,-16 1-116,-16-9-135</inkml:trace>
  <inkml:trace contextRef="#ctx0" brushRef="#br1" timeOffset="727050.3553">11912 12428 1024,'0'0'27,"0"0"-25,0 0 85,0 0-25,0 0 13,0 0 2,57 10-20,-49-1-27,-4 4-4,-4 7-4,-4 6-8,-19 8-14,-11 6-3,-2 2-101,-3-1-119,-4-6-322</inkml:trace>
  <inkml:trace contextRef="#ctx0" brushRef="#br1" timeOffset="727681.3418">12218 12368 642,'0'0'293,"0"0"-208,0 0 50,0 0 0,0 0-92,0 0-38,53 24 64,-16-4-34,6-2-13,-3-1-14,2 0-8,-3 0-8,-5-1-76,-4-7-109,-11 1-70,-8-5-103</inkml:trace>
  <inkml:trace contextRef="#ctx0" brushRef="#br1" timeOffset="727877.8049">12521 12319 757,'0'0'171,"0"0"-2,0 0 31,0 0-67,0 0-65,0 0-43,-62 78 15,36-25-11,-4-6-22,8-4-7,8-3-45,6-11-73,7-6-169,1-13-185</inkml:trace>
  <inkml:trace contextRef="#ctx0" brushRef="#br1" timeOffset="729195.4023">12760 12286 131,'0'0'92,"0"0"76,0 0-15,0 0-20,0 0-16,0 0-18,0-7 6,0 4-9,0 3-6,0 0-21,0 0 4,0 0-19,0 0-13,0 0-1,0 0-8,0 0-2,0 0-3,0 0-2,0 0 0,0 0 3,0 0-5,0 0 0,0 0-11,0 0-3,0-4-5,0 4 1,0 0-5,0 0 0,0 0 0,0-6 0,10-3-1,9-5 1,8 1-5,0 1-5,0 3-3,0 4 5,-5 5 1,-4 0-1,-9 0-11,-6 14-5,-3 1 0,-3 9 0,-20-2 23,-3 4 0,-1-2-2,6-7 2,2-5-5,12-4-3,4-6-11,3-2-20,0 0 11,0 0 0,0 0-14,9 0 27,11 0 16,1 0 7,6 0-6,-4 4 0,0 2 1,-8 4-1,-5-3 5,-7 3 22,-3-1-2,0 5 28,0 2-3,-18 1-22,-1-1-2,-8-2-23,3-4 4,3-5-8,8-5-46,2 0-49,11-29-146,0-14-367</inkml:trace>
  <inkml:trace contextRef="#ctx0" brushRef="#br1" timeOffset="729406.8533">13216 12112 738,'0'0'436,"0"0"-410,0 0 78,0 0-3,0 0-61,0 0 32,6 98-26,-6-68-22,0-4-13,0 1-11,0-8-6,0-2-80,3-5-82,3-12-185,-2 0-280</inkml:trace>
  <inkml:trace contextRef="#ctx0" brushRef="#br1" timeOffset="729617.3396">13295 12097 884,'0'0'293,"0"0"-251,0 0 79,0 0-39,0 0-59,0 0 25,44 24 19,-21-8-50,-3-2-14,5 2-3,-5-7-31,3-1-66,-8-5-70,-5-3-148,-3 0-82</inkml:trace>
  <inkml:trace contextRef="#ctx0" brushRef="#br1" timeOffset="729818.3736">13475 12025 573,'0'0'346,"0"0"-312,0 0 139,0 0-90,0 0-77,0 0 53,0 0-2,37 47-9,-26-32 19,-7-2-23,-1-1 17,-3-1-16,0 3-9,-7 3 7,-9 0-31,-8 2-12,4-5-36,3-8-83,3-6-78,5-6-157</inkml:trace>
  <inkml:trace contextRef="#ctx0" brushRef="#br1" timeOffset="730037.0475">13674 11855 1176,'0'0'117,"0"0"28,0 0 27,0 0-104,0 0-50,0 0 26,23 81-8,-8-45-18,2 0-11,-2 1 0,1 0-7,-2-5-3,-4-3-2,-3-5-66,2-7-49,1-8-120,3-9-175,-6-14-321</inkml:trace>
  <inkml:trace contextRef="#ctx0" brushRef="#br1" timeOffset="730235.5838">13729 11821 1228,'0'0'27,"0"0"44,0 0 32,0 0-65,0 0-25,101-53-2,-50 42-11,0 5-25,-4-1-102,-12 7-146,-19 7-126</inkml:trace>
  <inkml:trace contextRef="#ctx0" brushRef="#br1" timeOffset="730418.603">13832 11933 855,'0'0'160,"0"0"-62,0 0-40,0 0 70,0 0-25,146-27-41,-59-19-62,-1-3-37,-24 9-208,-21 4-354</inkml:trace>
  <inkml:trace contextRef="#ctx0" brushRef="#br1" timeOffset="730711.1376">9216 12550 515,'0'0'0,"0"0"-147,0 0 136,0 0 10,0 0-51,0 0-120</inkml:trace>
  <inkml:trace contextRef="#ctx0" brushRef="#br1" timeOffset="731191.0212">9276 12748 409,'0'0'54,"0"0"-26,0 0 48,0 0-21,0 0-32,0 0 17,48 0 0,-22-2-8,8-12 12,-1-3-27,5 0-7,0-2-5,-5 2-4,-8 1 0,-1 4 4,-9 4-5,-8 4 0,-4 4 5,-3 0-5,0 0 15,0 0 52,0 0-12,0 0-39,0 0-7,0 0-9,0 0-5,0 0-8,0 0 13,0 0-2,0 0 0,0 0-34,0 0-33,0 0-22,1 0-137</inkml:trace>
  <inkml:trace contextRef="#ctx0" brushRef="#br1" timeOffset="731738.8379">10516 12497 372,'0'0'80,"0"0"-25,0 0 86,0 0-43,0 0-51,0 0-6,5 0 7,-5 0 12,0 0-11,0 0-8,0 0 11,0 0 10,0 0-2,0 0-13,0 0-15,0 0-21,0 0-8,0 0-2,0 0 1,2 0-2,-2 0 2,0 0-1,0 0 0,0 0 2,0 0 2,0 0-4,0 0 0,0 0 1,0 0 5,0 0-2,0-3-5,3 0-3,0-1-17,8-6-35,-5 5-99,-1-3-54,-1 2-184</inkml:trace>
  <inkml:trace contextRef="#ctx0" brushRef="#br1" timeOffset="777297.643">10471 11698 505,'0'0'0,"0"0"-47,0 0 47,0 0 33,0 0 10,0 0-14,0 0 12,0 0 1,7-2 9,-7 2-16,0 0 0,0 0-4,0 0-4,0 0 9,-11 0-5,-21 5-30,-9 12-1,-16 5-46,-7 6-107,-9-5 15,6 3 45,-4-7-40,9-5-11,10-1-42</inkml:trace>
  <inkml:trace contextRef="#ctx0" brushRef="#br1" timeOffset="778953.8067">9842 11889 94,'0'0'44,"0"0"37,0 0-4,0 0-10,0 0 12,0 0-6,0 0-18,-40 4-26,24-4-22,-4 3-6,-10 4-1,-8 6-12,-9 6-68,-4 2-41,-1 2 21,7-6 99,5-8-4,6-3 2,7-3 3,9-2 3,0-1 22,6 0 28,2 0-10,1 0 7,-2 0-21,-2 0 4,1 3-2,-6 7-16,3 1 0,-7 1-10,-2 2 1,-1-1-2,-5-1-1,-2 2-3,0-1 1,2 1 2,-3 2-3,5 0 2,-2 1-2,1-1 7,10-2-3,2-1 0,7 1-4,4 6-5,6-1 5,0 7 1,0 1-1,0-1 5,6 4-5,11-3 5,2 2-5,5-3-6,4-2 5,5-4-9,9 2 8,6-5-3,11 0 5,2-1-1,10-3-18,-2-2 32,3-3-21,-8-1 8,-1-3-25,-8 2 20,-4-1 0,-2-3-13,-4 4 18,1-5 7,-4 2-7,1-1 3,-4 1-6,0-1-1,4-2-21,-5 0 25,7 0-11,1-5 11,-2-7 6,0-1-6,-2 2-13,0-4-14,0 1 11,0-5 11,4-1 5,-1-4 0,7-2 6,-3-1 1,-1-2-2,-2 2-5,-4 5-10,-2 2 9,-4 2 1,-9 0-8,3 4 8,-10-3 4,3 5 0,-7-2 3,-3 1-3,0-3-3,-3 1 1,-5 1 2,-3-6-2,-2 3 33,0 0-16,0 0-11,-2 1 12,0-1 44,-1 1-35,0 2-28,-4-5 12,1-1-6,-5-3-7,2-6-12,-1-3 5,-2 1 2,-2 3 5,1 6-1,-3-1-3,-4 3-9,-2 3 13,-4 1 0,-1 0 11,3 5 7,1 4 13,-4-2-18,1 2-8,0 1 0,-8-1-5,1 3-7,-13 1-11,-4 1 17,-5 1-9,3-3 10,4 1 0,3 1 20,8-2 4,3 1-14,1 0-8,1-2-2,5 5 0,4-2 3,4 2-3,-1 0-2,1 0-1,-8 6-2,-1 5-12,-8 7 12,-6-1-11,2 0 0,1-3 13,3-1 3,5-3 7,-5-3-7,4 2 3,0 1-3,2 0 0,-3 0 1,2-1-1,-6 8 1,-2 2-1,-6 6 0,-1 0 0,4-4 5,-1-1-3,7-8 9,4-5 2,6 0-1,1-4-9,2 0-3,1 3 5,1-5-2,3 3 2,-3 2-1,5 0 3,-2 4-6,3-3 2,0 3-3,2 2 0,-1-2 0,0 2 0,0-3 0,3 0 2,-2-2-1,-2 3-1,2-3 0,-3-1 0,5 1 7,2-3 1,0 1-3,-2 3-4,5-3-1,4-1 0,0 4-1,-1-3 0,3 2-1,-3 1 2,3-2-1,0 0-3,0 1 3,0 3-1,0 2 2,0-2 4,0 4-4,0 2 0,0 1-2,0 0 2,0 2 0,8 4 4,8-4-7,-4 6 3,4-6-1,0 0-4,7-2 5,4-3-7,4 1-1,8-3-6,10-2-85,-1-5-76</inkml:trace>
  <inkml:trace contextRef="#ctx0" brushRef="#br1" timeOffset="783797.3118">9026 11821 363,'0'0'8,"0"0"-5,0 0-3,0 0 3,0 0 7,0 0 12,0 0-5,-33 45 13,17-22-5,-3 4 1,-1 7 9,-6 2-7,-1 3 6,-3 0-13,0-2 12,0 2-6,-1-3 6,1-2-2,3-1-4,-2 0-5,7-4 9,-4 5-10,6-1-3,-1 0-17,6-4 20,-1 1-9,0-3-4,6-4-3,0-7-2,4 1 7,0-7-5,3-3 0,0 2 0,-3 1 1,1 0 8,1 0-3,-2 2 5,3 2-5,-6 3-3,1 3 0,0 2 2,0 2 0,2 5-3,-2-2-1,6-4-1,2 4-2,-3-4 1,3-3 1,0 2-2,0 5-2,-3-4 9,3 3-6,-3-2 7,3 2-5,0-2-4,-3 4 8,3 0-4,0 1 2,0 0-1,-3-2 4,3 0-1,0-2 0,0-4-10,0 0 5,-3-6-4,3 6 2,0-1-3,-4 2 0,-3 1 3,1 0 2,2 1-3,-5 2 1,-7 11 0,-5 2 2,-6 4 23,3-7 18,5-9-21,6-5-25,5-5 1,2-1-1,0-2 1,3-6-1,0-3 1,3-2 2,0-2-3,0 2-1,0-3 1,0 0 1,0 0 2,0 0-2,0 0-1,0 0-2,0 0 1,0 0-6,0 0-3,0 0-7,0 0-10,0 0-10,0 0-13,0 0-17,0 0 6,0 0-26,0 0-13,0-4-67,0-6-63,0 0-74</inkml:trace>
  <inkml:trace contextRef="#ctx0" brushRef="#br1" timeOffset="784112.8586">8212 13578 243,'0'0'135,"0"0"-70,0 0 27,0 0 2,0 0 4,0 0-21,-2-7-26,-1 7 1,3 0-11,0 0-26,0 0-15,0 7 0,0 5 15,0 7 12,0 6-6,0 0-7,3 3 2,-1-2 11,-2-1 23,0-4-20,0-8-10,2-3 2,1-3-17,0 0 4,5-1-8,-3-3-2,8 0-20,6-3-68,14 0-77,12-23-77,15-14-320</inkml:trace>
  <inkml:trace contextRef="#ctx0" brushRef="#br1" timeOffset="802345.2094">9666 12375 95,'0'0'43,"0"0"48,0 0 24,0 0-10,0 0-15,0 0-27,0 0-9,0 0-22,0-24-16,0 24-12,0 0 6,0 0-10,0 0 6,0 0-5,0 0-1,0 0 0,0 4 4,0 7 9,0 3-5,0 1 4,0 2 2,0 1 13,0 2-12,0 0 0,0-1-11,0 0-2,0 3-1,0 5 10,0-1-8,0 0 11,0 2 0,-3-6-3,0 2 1,-5-5-6,4 0-5,-2-5 4,0-1-2,-3 1 3,-1 1-2,-6 2 11,-1-3-2,-1 2-1,-6 1-4,-6-4 8,-1 0-2,-2 0-3,1-2-3,3-2 7,2 4-10,-1-4-4,-2 2 1,0 3 4,2-2-6,-5 1 0,1-2 0,3-1 0,-5 3 0,-1-3 0,-8 3-3,-5 4-4,-4-8 6,-1 4-1,9-9 2,1-1 1,7-3-1,3 0-1,2 0-2,-5 0 3,1 0 0,-3 0 0,-2 0-2,-11 3 2,1 3-4,-2 2 1,7-1 6,4-2-4,10-1 2,11-3-1,7-1 7,10 0-2,0 0 2,3 0-5,0 0 1,0 3-1,-3-3-2,3 0-2,0 0-3,0 0-2,0 0 3,0 0 3,0 0 1,0 0 13,0 0 2,0 0 10,0 0 28,0 0 14,0 0-4,0 0-21,0 0-6,0 0 2,0 0-5,0 0-1,0 0-5,0 0-6,0 0-11,0 0-2,0 0-3,3 0 3,-3 0-3,0 0-3,3 0 3,-3 0-3,0 0-1,0 0 3,0 0-3,-3-3-1,-20 2-2,-6-3-19,-4 4 5,-6 0-7,-3 0 6,0 8-1,-3-2-6,1 1 7,-1 0 1,7-1 5,2 1 9,3-4-1,0 3 0,5-1-4,-2 0-6,2-1 11,-2-1-11,0 0 7,-2 2 0,2-3-6,1 1 2,4 0 8,2-2-8,-2 2 8,4-1 1,-1 1-2,5-1 1,4-2-7,7 3 9,0-3 1,0 0-1,-3 0 0,-3 0-1,0 0-2,-4 0-3,-1 0 1,-2 0 1,-1 0 4,4 0-3,-6 3 0,5 1-5,4 1 2,1-1 4,6 0 2,-6-2 0,0 5-2,-4 0-3,-2 0 5,3 0-3,0-1 3,-2 0 2,4 2-2,3-2 0,-2-3-2,4 0 4,1 1-2,3 2 0,-1-5 0,-1 5-1,-3-2 0,2 1 1,-1 2 1,2-1-1,0-2 0,3 2 0,-7 1 0,4 0 0,-3 5 0,-3-1 0,-1-1 0,2 0 1,-6 0-1,4-1 1,-3 1 0,2-3 1,7-4-2,4-1 2,0 1-2,3 2 0,-3 4-1,-3 6 1,3 2 0,-1 2-1,4-3 2,0-2 0,0 3-1,0 2-2,0 0 2,0-2 1,0 0-1,0 0 0,7-1 1,-4 1 0,3 0 2,-3 3 2,1-1 3,-1 1-1,0-4 0,-2 1-1,-1-4-2,0-3-3,0-1 0,4-2 0,-4 0-1,0-4 0,3 4-19,0-7-46,0 0-176,3 0-67,-3-13-121</inkml:trace>
  <inkml:trace contextRef="#ctx0" brushRef="#br1" timeOffset="802779.0826">6742 13637 395,'0'0'215,"0"0"-191,0 0-13,0 0 101,0 0-19,0 0-42,5-11-23,-5 11-16,3 0-2,0 0 0,0 0-10,6 7 16,3 3 15,-2 6-15,8 4 3,-9 5-3,3 6 36,-2 6-10,-2-1-11,1-5-21,-3-6-1,1-6-9,-1-8 6,-3-8-2,-1-3-1,0 0 7,1 0 4,-3 0 18,4 0 2,-1 0 10,7-6-9,5-19-1,12-5-14,1-4-7,1 1-12,-6 12 0,-6 8-1,-10 7-21,-7 3-87,-7-2-147,-26-7-815</inkml:trace>
  <inkml:trace contextRef="#ctx0" brushRef="#br1" timeOffset="809193.8103">10118 11754 442,'0'0'23,"0"0"-1,0 0 59,0 0 1,0 0 44,0 0-62,0 0-6,0 0-10,0-17-15,-8 17-33,-2 0 0,-8 0-4,-9 0-21,-5 7-36,-4 3-4,3 0-3,-3-1 22,7-5 17,6-1 12,2 4-2,3-4-5,0 1 4,-3-1 7,1 1-26,0-1 5,-1-3 11,-1 0 23,5 3 3,-3 0-3,4-2 0,2 2 3,3-3 4,1 0 6,-1 0 1,2 0-2,-1 0-7,-5 3-2,-3-1-2,0 2-2,-8 3 0,6-1 1,-4-2 3,6-1-3,-1 0 2,-1 1-2,4-1 0,-2-1 2,6-2-1,-1 5 0,4-5 6,0 0-6,-7 3-1,5 0 0,-5 0 2,3 0-4,0 5 4,0-5-2,0 3 3,2-2-2,5-1-1,-3 1 0,0-1 2,-5 0 2,4 4-3,-3-4 3,4 0 0,-1 0-1,4 1 11,-1 0-3,0-1 1,1 3-4,-3-1-8,-1 1 4,-1-4-1,2 1-3,2-2 0,1 5 1,-3-6 2,2 4-2,-1-1-1,-1 0 1,0 4-1,-2-5 0,1 3 3,5-2-3,1-1 0,-2 1 0,1-1 2,5-2 3,-2 2 6,-1-2-4,0 3-5,3-3 4,0 4 0,-3-4-4,3 0-2,0 0 5,-6 3 13,-1-3-17,-1 3 5,2 0 1,3-2 3,-3 6 1,0-4-7,-1 7 3,-3 0-7,-3 0 1,0 0 2,1 3-1,-3-6 1,8 0 0,2-5-2,5 1-1,0 0 0,-3-2 0,3 2 0,-3 0 0,3 2 0,0 0 1,0 4 0,0 6 2,0-2 2,0 4-4,0-1 1,0 1-2,0-3 0,0 1 3,0-1-3,3-1 0,3 3 1,1-3 0,4 3-1,-2-2-2,0 3 2,4 2 2,-3 1-1,3 0 1,3-1-3,-4 1 6,6 1-10,1-4-2,1-5 6,2 4 1,8-5 4,1-1-4,8-1 4,7 1-2,9 0 2,8-3-3,5 0 1,5-4 1,10-3-3,-2 0-11,7-7 5,2-6 2,-3-4-30,1 1 4,-3 2 13,0 1 3,-5 1 9,-2-2 5,-10 4-1,3 0 1,-4-6 0,0 3 0,-6-4 0,-5 0 1,0 2-1,-8-2 1,-2 3-1,-4-2 2,1-1-2,-1 4 2,-2-1-1,-2 4 1,-3 0-1,-3 1-1,-5 1 1,2-1 2,1-4-3,-4 1 8,6-9-1,-6 1 7,-1-9-7,-8-1 9,-4 0 8,-3 0-2,-10 0 22,0 3-12,-4 2 12,-13 2-10,-8 0 6,-8-1-22,-9 4-7,-3 4-3,-1-1-4,-2 4-4,0 4-1,-2 2-30,-5 7-55,0 0-33,-1 3-48,11 6-141</inkml:trace>
  <inkml:trace contextRef="#ctx0" brushRef="#br1" timeOffset="810222.9802">9842 12553 518,'0'0'22,"0"0"60,0 0 10,0 0 7,0 0-28,0 0-30,-4-13-14,4 13 0,0 0-11,0 0 15,7 0-9,5 0 29,7 7-10,4 10-19,-3 5-11,6 4 0,-4 8-2,8 3 6,3 9-7,2 2 9,7 2-4,1 3-6,-3 0 1,4 3-2,-5 1 13,3-4 0,4-1-9,-1-2 4,4-8 1,-7-2-10,-2-4 1,-6-6-3,-4-4 0,0 1 6,-6-4-3,0-3 10,-2-3-6,-4-4-10,-3 0 7,-3-7-4,-2-2-2,-2-1 4,-8-3-4,3 0 0,-3 0 2,0 0-2,0 0 6,0 0-3,0 0-4,0 0-22,-3 0-80,-10-4-142,4-4-11,4 0-38,-1-1-195</inkml:trace>
  <inkml:trace contextRef="#ctx0" brushRef="#br1" timeOffset="810544.5857">10725 13333 483,'0'0'104,"0"0"-82,0 0 54,0 0 99,0 0-83,0 0-54,0-4-10,0 4-12,0 0-3,9 7 4,1 10 70,10-1-40,-1 4-16,0-4 15,4 1 6,-7-4-21,-6-3-3,-3-3-2,-4-4-6,-3 0 6,0 1-6,-6 6 4,-24 7-16,-15 8 13,-13 5-21,-5 1-80,2-2-126,0-9-309</inkml:trace>
  <inkml:trace contextRef="#ctx0" brushRef="#br1" timeOffset="811697.3216">11348 13558 184,'0'0'416,"0"0"-395,0 0 27,0 0 104,0 0-68,0 0-46,0 0-3,0 0 15,0 0-6,0 0-1,0 0 0,0 0-11,0 0 3,0 0-3,0 0-8,0 0 5,0 0-10,0 0 7,0 0-15,0 0 2,0 0-3,0 0-8,0 0 11,0 0 8,0 0 2,0 0 2,0 0-1,0 0-16,0 0 6,0 0-13,0-4 6,0 4-4,0 0 1,0 0 0,0 0-2,0 0 0,0-6 1,-4 2-3,-5-6 0,3 7 0,-1-3 0,-1 3 1,5-1 0,-2 0 0,-2 1-2,-3 0 2,1 3-1,-7 0 0,2 0-2,-8 3 2,0 11 0,-1 2 0,-1 7 3,2 3-2,-1 1 1,7 2-1,-2 4-1,6 1 5,3 1-5,6-1 2,0-1 5,3-7-6,0-1-1,12-6 3,7-4 2,7-4 1,1-5 0,0-6-5,3 0 6,-3 0-6,-4 0-1,-7-3 0,1 3-94,-5-3-54,2 0-168,2-5-232</inkml:trace>
  <inkml:trace contextRef="#ctx0" brushRef="#br1" timeOffset="812182.5973">11757 13501 546,'0'0'39,"0"0"113,0 0 26,0 0-56,0 0-62,0 0-14,-3-39-16,18 29 7,9-3-15,4 2 0,3 1 13,1 0-7,-4 7-4,-1 3-2,-4 0-15,2 11 2,-8 8-3,-1 5 1,-6 5 13,-7 1 1,-3 0 9,0 0 3,-13-4-5,-7-4 9,-8 2-13,-2-1-8,-5-3-2,5-4-10,2-2-1,8-7-3,4-2-6,5-5-51,5-2-71,3-21-145,3-11-303</inkml:trace>
  <inkml:trace contextRef="#ctx0" brushRef="#br1" timeOffset="812391.1728">11757 13501 870</inkml:trace>
  <inkml:trace contextRef="#ctx0" brushRef="#br1" timeOffset="812412.2299">11757 13501 870,'100'-66'132,"-100"64"16,0 2 69,0 0-106,0 0-74,3 12-28,3 15 6,5 9 60,-4 4-63,-4 2-5,0 2-7,-3-5-88,0 1-206,0-10-444</inkml:trace>
  <inkml:trace contextRef="#ctx0" brushRef="#br1" timeOffset="813124.2872">10737 13518 470,'0'0'58,"0"0"44,0 0 59,0 0-47,0 0-34,0 0-3,-3-10 21,3 10-20,0-3-12,0 3 0,0 0-18,0 0-6,0 0-5,0 0-11,0 0 3,0 0-9,0 0-8,0 0-3,0 0-7,0 0-2,0 12-1,0 19 1,10 14 16,3 12 1,0 9 5,-3 6-2,-4-2-4,-3-3-3,-2-12 1,1-5-8,-2-11 2,0-5-1,3-8-3,-2-6 2,1-3-4,-2-4 0,1-7-1,1 1 0,-2-7 0,0 0-1,0 0 0,0 0 0,0 0-37,0 0-37,-3-13-134,-6-7-83,3-5-100</inkml:trace>
  <inkml:trace contextRef="#ctx0" brushRef="#br1" timeOffset="814097.3848">10685 13537 487,'0'0'73,"0"0"36,0 0 70,0 0-57,0 0-57,0 0-1,-23-68-25,26 58 1,21-4-21,9-3 9,15-2 7,13 2 2,15-3 2,11 3-15,11 1-9,16-1-4,15-1-7,10 1 1,10-6-5,9-1-1,0-3-4,0-2-7,-10-1-13,-17 4-6,-13-1 15,-18 8 8,-17 2 2,-20 5 6,-17 2-1,-19 6 0,-12 4 1,-5 0 7,1 0-6,0 0 18,-1 2-3,1 10 2,2-3 2,-3 7 2,-4 1 1,1 3 2,1 2-2,1 3 5,0 1-7,-1 4-10,2 3 5,0-1-7,-2 4 0,1 0 4,-2 1-4,-4-1-2,0-2 3,1-2-3,1 2 4,-1-1-6,1-7-1,1 1 0,0-4-3,-6-1 0,3-5 1,0-3-2,-3 0 3,3-5-3,-3-4 0,0 0-1,0-5 4,0 3-6,0 1 6,-9 4-2,-14 2 17,-10 4-13,-13 6 3,-16 0-3,-19 0-4,-22 7 1,-14-1-2,-20 7-2,-14 0 1,-3 1-7,-10-3 3,12-1 5,10-4 2,11 1 3,13-4-3,9-1-1,15-2-2,20 1 0,7-8-1,13 0 2,6 0 0,2-6 1,4 1-1,10-2 2,9-3-2,5-3 2,0 0 4,9 0 1,-2 0-6,6 0 5,-2 0-6,0 0 0,0 0-3,-2 0 0,0 0-2,0 3-36,0 1-28,6 2-81,3-2-93,0-4-197</inkml:trace>
  <inkml:trace contextRef="#ctx0" brushRef="#br1" timeOffset="816167.3152">6154 14125 826,'0'0'33,"0"0"39,0 0 69,0 0 18,0 0-73,0 0-62,0 0-18,-5 1-3,5 38 34,3 20 31,3 11-28,1 10 0,-4 3-5,3-1-8,0-3-13,3-10-4,3-13-2,-6-9 2,3-11-6,-3-7-2,-3-12 2,1-3-3,-4-9 0,0-4-1,0-1 2,0 0-2,0-1-47,0-24-50,0-15-243,0-13-227</inkml:trace>
  <inkml:trace contextRef="#ctx0" brushRef="#br1" timeOffset="817282.1738">6195 14195 671,'0'0'102,"0"0"27,0 0 29,0 0-29,0 0-25,0 0-49,-18-36-30,18 33-7,0 1-16,27-1 1,18-6 6,19-1 5,21-2-6,16-5-2,13-3-1,26-4-5,9-2 1,10-1-1,0 2 0,-7 2 1,-2 3 5,-5-4-6,3 4-1,-12-3-13,-9 1-23,-11-2 3,-18 1 3,-20 3 6,-11 3 23,-11 0 2,-8 4 1,-9 7 1,-9-2-1,-10 3 0,-1 2 6,-4-1-5,-2 1 4,-5 1-1,-1 2 4,-7 0 2,0 0 3,0 0 1,0 0-6,0 0 0,2 0-6,-2 0-3,7 9 11,-1 1 14,1 5-17,-1-1 9,0 3 0,-2-1 7,3 4-10,0 0 5,-1 6 0,-1 1-5,4 0-4,2 2 1,3 4 5,-2 0-2,-1 0-1,2 3-2,0 0-1,-4 4-3,4-1-5,4 2 6,-5-1-8,1-5 2,0 2-2,-3-5-1,0-5 1,-4-1 3,-3-2-3,0-4 0,-3 0 2,1-4-2,1-2 0,-2-1 0,0-6 0,0 2 0,0-3 0,0 1-2,-6 3 4,-16 0-1,-15-1 8,-17 5-3,-18 0 1,-16 1-7,-9 2-1,-6 0-4,-5-5 1,5 3 1,4-2 0,2 0 0,0 0-5,-6 0 4,-15 1-8,-1 2 4,-2 4 3,3-1 3,11 1-2,1 0 3,-6-3 1,6 0 0,2-7 4,13-1 0,13-2-3,10-1 1,2 1 2,-1 1-2,-2-3 5,8-1-3,12-1-4,10-1 5,7 1 0,6-3-3,-1 5-2,1-2-2,7 0 2,0-3 1,3 0-1,2 0 2,-2 0-1,-3 0 0,5 0-2,-1 0 0,-5 4 0,4 2 0,0-2-33,3 3-45,12-5-30,1-2-111,1-2-174</inkml:trace>
  <inkml:trace contextRef="#ctx0" brushRef="#br1" timeOffset="817800.7739">6529 14522 898,'0'0'82,"0"0"12,0 0 94,0 0-82,0 0-35,0 0-30,0-22-5,0 22-10,0 2-26,0 15 7,0 12 2,0 4 33,0-3-27,0-4-5,0-6-8,0-6 0,0-3 1,0-9-3,0 1 2,0-3-2,0 0 3,0 0 7,0 0-3,0-11 6,0-11-10,0-14-3,0-7-2,0 0 0,3 3-7,3 7 8,2 7 1,6 3 1,0 2-1,5 1 0,-2 8-3,2 2 2,-4 7-1,3 3 0,-4 6 2,6 15 0,1 5 8,-6 7-2,0 0 2,-3-1-5,-3 2-2,-2-2-2,-1 2 1,-2-4-72,1-5-119,0-8-183,-2-13-323</inkml:trace>
  <inkml:trace contextRef="#ctx0" brushRef="#br1" timeOffset="818026.91">6626 14551 932,'0'0'105,"0"0"18,0 0 54,0 0-98,0 0-62,0 0-17,100-39 0,-54 36-4,2 0-131,1-1-191,-1-3-274</inkml:trace>
  <inkml:trace contextRef="#ctx0" brushRef="#br1" timeOffset="818572.2401">7112 14330 589,'0'0'385,"0"0"-225,0 0 62,0 0-68,0 0-65,0 0-49,-5-23-22,5 26-5,0 11-10,3 6 42,10 5-16,0 2-17,-1-1 4,-2 2-2,4-3-12,-8 0 1,0-6 0,-3 1-3,0-6 0,0-2-56,1-7-64,-4-5-48,0 0-50,0-5 22,0-21-47,-4-8-26,-5-12 227,-3 0 42,6-1 14,-2 5 105,7 5 106,1 5-82,0 6-3,12 1-32,6 5-36,2 7-21,6 4-14,-2 1-4,-3 5-12,-4 3-9,-7 0-12,-7 0 1,-3 14 1,0 5 2,0 6 8,-10-3 1,4 2-8,5-4-5,1-1-2,0-3 1,6 1 1,11 0 0,-2-2 1,4 0 0,2 2-1,3 0 2,-5 0 0,-7 0 0,-7-4 22,-5 1 18,0 0 13,0-2-3,-17 2 0,-9-1-17,-1-1-19,1-5-11,1-3-5,1-1-3,6-3-70,4-9-114,13-16-171</inkml:trace>
  <inkml:trace contextRef="#ctx0" brushRef="#br1" timeOffset="819378.4154">8142 14086 390,'0'0'125,"0"0"5,0 0 76,0 0-77,0 0-44,0 0 20,0-7-5,0 4-26,0-3-48,0 2 19,-10-3-3,0 4-8,-2 0 0,-4 0-9,-1 3-11,1 0-2,1 0 0,-3 0 1,1 9-6,0 8 2,-1 5-1,0 6 1,3 5-5,9 3 9,3 0-10,3-2 12,0-2-13,21-2 2,3-3 3,8-7-4,9-8 2,1-2 0,6-6 2,4-4-1,3 0-3,-3-4 2,-3-6-5,-16 4-20,-14 5-90,-12-2-105,-7 3-376</inkml:trace>
  <inkml:trace contextRef="#ctx0" brushRef="#br1" timeOffset="822458.4002">7442 14046 53,'0'0'46,"0"0"-36,0 0 20,0 0 4,0 0-15,0 0 51,0 0 40,-21 13-22,18-13-29,3 0 29,0 0-15,-3 0 18,3 0-25,0 0-9,0 0-13,0 0-5,0 0-14,0 0 3,-3-3-12,3-3-11,-3-1 5,3 0 12,-7 1-11,4-3 6,-3 2-10,-2-3-5,-2 0 1,4 0-1,-4 3 2,2 0-1,-6-2 1,4 3-4,-3-2 1,1-1-1,-6 1 0,-3 3-1,3-3 1,0 5-1,2-3 3,2 2 0,4-3 1,-2 4-3,6 0 3,-1 0-3,2-2 7,3 5 5,1 0-8,-2 0 2,-3 0-6,3 0 0,-7 0 0,1 0-1,-2 0 1,1 0-1,-2 5 4,0 2-1,-2 2-2,1 1 4,0 1-5,-4 5 1,1 1 0,4 2 2,-1 5-2,3 1 0,3 2-1,-2 3 1,2-1 1,4 1-1,0 3 0,3 1 3,0 2-2,0-1 3,0 1 1,0 2-3,3-3 1,0-2 2,4 0-2,-4-3 2,6-1-1,2-2 4,2 0-5,2-3-1,1 2 5,1-2-5,2-2 5,2 2 1,-1-1-3,5-1 2,0 2-2,-1-5-2,3-2 6,-3-3-6,-1-2 0,0 1-1,-4-6-2,1 0 0,-4-1 3,-1-3-2,5 0-1,3-3 1,4 0 2,0 0 0,7 0 0,2-6-1,0-7 1,0-4-2,-2 0 2,-1-2 1,-3-7-3,-2-4 5,-1-4-4,-6-3 4,-3-2-4,-11-6 1,-7-1 3,0-4-3,-23 4 4,-9 4 2,-9 5 1,-3 4 2,-3 6 5,3 1-7,8 6 7,6 3-8,10 4-5,9 7-4,5-1-1,1 7-2,5 0-52,0 0-83,8 7-125,4 10 56,1-1-192</inkml:trace>
  <inkml:trace contextRef="#ctx0" brushRef="#br1" timeOffset="823478.6184">15519 13168 452,'0'0'248,"0"0"-135,0 0 68,0 0-14,0 0-32,0 0-19,-29-47-41,29 47-41,0 0-7,0 4-21,0 22-1,5 14 10,5 12 15,6 2-11,-3 1-3,1-2 1,2-3-3,-2 0-10,-2-7 3,-3-4 3,2-6-7,-5-7 1,-1-9-4,-1-1 1,0-8-2,-2-6-50,3-2-102,-2 0-55,0-19-137,-3-17-590</inkml:trace>
  <inkml:trace contextRef="#ctx0" brushRef="#br1" timeOffset="824288.9415">15564 13201 848,'0'0'41,"0"0"80,0 0 27,0 0-69,0 0-15,0 0-26,108-73-4,-48 63-2,15 7-13,16 0 6,14-1-2,18-3-14,19 4 0,8-6-3,13 2-6,-1 3-1,-7 1-2,-11 0 3,-16 3 0,-20 0 3,-16 0-3,-19 0 0,-8 0 2,-8 0 0,-3 0-1,-4 0 0,-11 0-2,-10 0 3,-13 0-2,-7 0 4,-8 0 2,1 0 11,-1 9-9,2-1 11,2 7 20,3 2-29,-5 7 4,4 2 1,-1 4-7,0 3 5,0 4-7,0-1 2,1-4 4,0 1-9,-2 3 6,0-5-2,-1 2-6,-1-7 7,-1-2-5,0-5-3,-2-2 1,0-7 0,0-5 0,0 2 0,-8-3 2,-16 2 9,-7 1-7,-27-1 1,-19-2-2,-15 3-4,-19-1-3,-9-2-14,-9 1-7,-5 0 6,10-5-3,14 0 21,19 0 6,13 0-5,8 0 0,0 0-1,-1 0 2,2-1-2,12-3 0,11 4 0,8 0 0,5 0-4,3 0 3,4 0 0,4 0 1,-4 0-1,0 0 1,-7 5 0,-5 4 0,-5-2 2,0 2-3,3 2 1,11-5 0,11-3 0,11-2 0,7-1-1,0 0-85,0 0-50,17 0-114,3-7-104</inkml:trace>
  <inkml:trace contextRef="#ctx0" brushRef="#br1" timeOffset="824620.2883">16177 13386 696,'0'0'81,"0"0"44,0 0 90,0 0-53,0 0-72,0 0-30,-17-17 6,17 17-10,0 0-30,0 0-12,0 3-14,0 14 4,0 10 4,0 4 12,0 1-6,0-3-4,0-3-9,5 1-2,-2-5 1,2-8-99,2-4-91,4-10-172,0 0-173</inkml:trace>
  <inkml:trace contextRef="#ctx0" brushRef="#br1" timeOffset="825008.5411">16147 13336 731,'0'0'95,"0"0"-9,0 0 19,0 0-25,44-73-44,-11 64-12,5-1 15,-4 9-6,-3 1-8,-5 0-6,-9 8-18,-11 9 9,-6 2-5,-2 1 29,-16 5-3,-4-4-14,2-2-7,10-5-8,2-1-2,6-4-4,2-1-2,0 1 6,17-1 1,5 1 1,5-1 0,8 1-1,-5-4 2,0 3-2,-9-1-1,-7-2 1,-9 2 10,-5 0 5,0 3 30,-23 4 33,-5-2-19,-11 5-40,3-7-13,7 0-7,12-8-1,11-2-74,6 0-91,12-15-172</inkml:trace>
  <inkml:trace contextRef="#ctx0" brushRef="#br1" timeOffset="825379.5214">16999 13260 879,'0'0'278,"0"0"-158,0 0 88,0 0-96,0 0-82,0 0-25,0-13 2,0 13 0,0 0-6,0 13 0,0 7 21,0 7 0,0-1-4,0 4-11,0-1 7,0-3-3,0-6-7,0-3 9,0-3-11,0-6-1,0-4 3,0 3 0,10-6-4,6-1 6,10 0-5,3 0 7,1-5-8,2-4-2,-7 1-26,2 0-74,-4-1-77,-4-6-200,-7 2-411</inkml:trace>
  <inkml:trace contextRef="#ctx0" brushRef="#br1" timeOffset="825604.5512">17132 13324 964,'0'0'58,"0"0"107,0 0-84,0 0-65,0 0-8,0 0-6,85 0-2,-62 0-132,-5 0-177,-9 0-432</inkml:trace>
  <inkml:trace contextRef="#ctx0" brushRef="#br1" timeOffset="825853.1356">17077 13263 1020,'0'0'106,"0"0"109,0 0-85,0 0-81,0 0-25,90-42 10,-37 29-13,-1 3-16,-6 0-5,-16 3-2,-8 7-69,-16 0-75,-6 0-114,-23 12-109</inkml:trace>
  <inkml:trace contextRef="#ctx0" brushRef="#br1" timeOffset="828308.9167">16276 13208 144,'0'0'72,"0"0"-19,0 0 108,0 0-30,0 0-20,0 0 13,0 0 2,0 0-31,0 0-32,0 0-21,0 0-20,0 0-1,0 0 5,0 0-11,0 0-4,0 0-2,0-4-6,0-4 4,0-1-7,0 1 0,0 0 3,0 1-2,0 0-1,-2-2 1,-1 3 0,1-2 3,1 2-4,-2-1 1,0 1-1,0-1 3,0 0-3,-5-2 0,3-2 3,-5-2-5,3 0 3,-2-1-1,-6-1 1,4 1 0,-2-5-1,3 2 0,-7 0 1,-1-3-4,-4 1 5,-3-4-2,-4 0 0,-3-4 1,-1-2 0,-3-5-1,-5 1-3,-2-6 1,-2-2-3,1 2-8,2-3 5,0-1-10,1-4-6,-4-6-20,-4 3 2,-1 1 5,-3 6-4,-1 10-32,-4 7 26,-3 1-18,-4 5-46,6-1 91,4 4 17,4 1 2,8 0 1,1 2 0,-1 1 8,2 1-8,1 0 1,-2 3-5,5-1 10,-5 0-10,1 0 4,-9 4-7,-8-1-11,-9 4-1,-14 0 17,-7-1 0,-4 4 2,-1 0 4,4 0-1,-2 0-2,-2 0-1,-1 7-3,3-1 3,6-3-3,7-2 3,0 3-1,-1-2 2,6 2 1,-6-1 0,3 0-1,0 1-1,4-1 0,2 1 0,1-1 0,7 0 0,-1 4 0,0 3 0,1 5-1,-4 2 1,5 0 0,-8 0 0,4 3 1,-7-4 5,5 1-4,-4 0 3,2-5-5,-5 1 7,-10-2-7,-20 1-6,-13 5-6,-20 2 12,-2 8 29,-1-1 9,4 4-24,2 4-8,-3 2 1,-8 0-5,-1 3-4,-5 1 1,-1-1 1,3 5 3,3 1-3,4-3 0,5-1 0,4-4-2,2-1 1,8-5 1,10-2 1,1-2-1,12 1 0,3-7-27,9 0 16,4-9-12,9 1 10,0-4-9,0 1 20,1 0 2,2 0 0,1 1 0,-1-2 1,2 1 2,0 0-5,6 0 2,1-1 0,5 1 4,0 2-4,-6 0 0,-5 8-2,-7-1 8,3 5-7,1-4 2,8-1-1,-3-2 5,9-5-1,1 0 2,8-7-1,7 0-1,8-5 15,10 0-9,3 0-3,-1 0-1,-2 0-6,0 0 0,0 0 1,2 0-1,-2 0 5,6 0-1,-4 0 3,8 0 16,4 2 4,1 1-4,-2 1-5,1 2-17,1 7 3,-3-2 1,1 5 9,5-3-8,2 4-5,-2 4 11,-1 1 6,1 5 19,3 2-1,-3 4-10,6 1 2,-3 0 4,3 0-14,0-4-1,0-4-2,9-2 2,0-1-2,7-4-2,-5 1-10,1-3 5,-2 0-4,-4-4-3,0-1-1,-2-1 0,-1 2-1,-3-3-2,0 0-48,0-4-63,0-3-53,-2-3-60,-9 0-307</inkml:trace>
  <inkml:trace contextRef="#ctx0" brushRef="#br1" timeOffset="828603.143">6696 13844 138,'0'0'382,"0"0"-335,0 0 28,0 0 10,0 0 14,0 0-19,-3-48-15,4 48-18,1 0-15,6 0-20,-1 2 44,5 5 0,0 0-27,6 3-10,-3-3-4,1 0-5,2-2 5,-6-2-11,-3 2 0,-3-3-4,-2 1 0,-1 1-13,2 6-82,1 2-39,0 2 8,4 0-80,4-8-20</inkml:trace>
  <inkml:trace contextRef="#ctx0" brushRef="#br1" timeOffset="829154.9047">6960 13888 369,'0'0'200,"0"0"-175,0 0 77,0 0 14,0 0-77,0 0-19,-3 0-3,3 0 25,9 3 40,9 3-20,-4 5-13,6 2-14,3 4-19,-4 0 5,2-2-6,-4-4-8,-2-3-4,-2 0-3,0-5 9,-7-3 4,-3 0-2,-3 0 7,0 0-9,0 0 5,0 0-1,0 0 2,3-6 2,-3-4-17,0 6 0,0 4 7,0 0-7,0 0-3,0 0 1,0 0-11,0 0-53,6 0-79,6 0-36,3 0 93,4 0-124,5 4 72,-5 1 10,1 3 64,-5-1 30,-5-2 21,-6-3 15,-1-2 5,1 0 55,-4 0 146,0 0 27,0 0-40,0 0-41,0 0-45,0 0-46,0 0-11,0 0-31,0 0-18,0 0-1,0 0-41,0 0-119,0 0-140,0 0-369</inkml:trace>
  <inkml:trace contextRef="#ctx0" brushRef="#br1" timeOffset="829366.5799">7291 13989 993,'0'0'48,"0"0"-39,0 0 35,0 0-44,0 0-34,0 0-212,0 5-161</inkml:trace>
  <inkml:trace contextRef="#ctx0" brushRef="#br1" timeOffset="831677.2957">8295 14093 442,'0'0'10,"0"0"7,0 0 20,0 0 22,0 0-8,0 0-12,12-54 73,-12 48-41,0 3 7,0 3-14,0-4-23,0 1-17,-6-1-5,-3-1-11,-1-3-4,-2 2-2,1-5-2,-5 2 4,4 0-3,-3 2-1,0 3 2,-1 2-2,-5 2-6,-3 0 6,-6 0 0,-3 6-1,2 1 2,-4-1 3,7-2-4,9-1 0,-2 0 4,6-1-3,2 3-1,1 1 0,-3 0-1,0 4 1,-1 0 0,-1 4-1,1 2 1,-3 4 3,2-3-3,5 2 1,-1-2 2,5 0 0,4 3 0,2 2 0,-1 4 2,0-2-5,3 0 6,0 4 2,0-2-7,0 2 12,6 2-1,8-1-7,4-2 5,1 2-6,5-2 7,3-1 5,7-2-9,2-5 1,4-4-2,2-1-1,4-6 3,-1-2-7,-2-3 2,-8 0 1,-4 1-4,-1-1 2,-8-3-2,2 0 2,0 0-2,1-13 1,-3-7 3,-2-5 2,-4 1-5,-4-3 4,-7-3 3,-5 4-6,0-4 15,0 5 7,0 0 0,-5 0 3,-1 4-13,0 2-4,0 5-1,2 2-7,-2 2-1,-1 0-1,3 3-25,-2 0-56,-1 4-71,4 0-48,3 2-101,0-2-41</inkml:trace>
  <inkml:trace contextRef="#ctx0" brushRef="#br1" timeOffset="832972.9422">11400 13587 75,'0'0'237,"0"0"-212,0 0 66,0 0 8,0 0-45,0 0-13,-68-23-28,61 20-10,1 3 2,-1 0-5,0 0-4,-1 0-81,0 0-149</inkml:trace>
  <inkml:trace contextRef="#ctx0" brushRef="#br1" timeOffset="833197.9714">11264 13531 312,'0'0'51,"0"0"-36,0 0 82,0 0-32,0 0-65,0 0-16,0-3-87</inkml:trace>
  <inkml:trace contextRef="#ctx0" brushRef="#br1" timeOffset="833414.0853">11264 13531 629,'-29'-30'37,"29"27"-19,0 3 120,0-4-92,0 1-46,0 1-119,3-6-150</inkml:trace>
  <inkml:trace contextRef="#ctx0" brushRef="#br1" timeOffset="834519.1883">11214 13475 694,'0'0'45,"0"0"78,0 0-22,0 0-57,0 0-26,0 0-16,-2-23 2,2 21-4,0-3 4,0-2 2,-3 2-6,0-3 7,-2 1-3,-4-3-1,0 1-1,-6-4 3,3-1 3,-7 0 2,-4-1 0,1-2 1,-8 3 5,-5-1-8,-3 1 4,1 4 0,1 0-11,3-2 5,5-2 2,4-2-8,-3-1 1,3-3 2,-3 4-4,-1 2 1,-8 2 0,-1 4 0,-5 2 1,-2 3-1,-5-1 0,-1 1 0,-5 3 0,1 0 0,2 0 1,6 0 6,4 0-1,9-3 6,6 3 6,2 0-4,2 0 2,1 0-11,-11 0-4,-9 10-2,-4 7 0,-5 0 1,4-2 0,2-5 1,10-1 0,6-4-1,5 1 0,6-3 3,2-2-1,2-1-1,1 2 2,-2 1-1,-7 5 2,4-2-4,-7 1 0,2 2 5,-1-1-5,-1-2 0,-5 1 2,-2 2 1,0-5-3,-4-1 1,6 0-1,4-3 7,3 0-7,5 4 7,-3-1 1,2 0-7,0 1 0,-2 1-1,3 0 0,-5 2 0,-7-2 1,-1 5-1,-5-3 3,-1 3 1,-1-1-4,3-1 0,2 1 0,0-2 7,5-3-5,-2 2-2,-3 1 0,5-1 2,-2 5-2,6-5 2,5 3 1,1 1-2,0-1 1,3 2-2,-1-2 0,0-1 1,5-2-1,-1 2 0,-5 1 0,1 1 6,-3 4-5,-5-2 8,6 2 2,-3-1-11,-1 1 8,3 1-5,2-2-2,5-2 0,2-5 2,-1 0-3,5 2 0,-3 1 2,-1 2-1,-3 2-1,-1-1 6,-1 2 0,-6 2-4,3 1 29,-1 0-23,-2-1-6,0 1 16,2-2-10,1-1 3,6-7 5,5 0-9,1-4-2,5 0-5,-2-3 1,3 4-3,-1-4 2,1 0 0,0 0 0,0 0-6,0 5-30,0 0-59,0 5-47,0-1-73,0-3-59,0-6-84</inkml:trace>
  <inkml:trace contextRef="#ctx0" brushRef="#br1" timeOffset="835180.5903">8259 13620 402,'0'0'122,"0"0"-100,0 0 111,0 0 45,0 0-87,0 0-17,0-27 22,0 27-18,0 0-21,0 0-11,0 0 1,0 0-19,0 0-19,0 0 3,0 0-3,0 0 1,0 0 1,0 0-7,0 0 2,0 7-2,-7 7 8,1-2 3,0 5-7,3-3 4,-3 0 1,3 2-11,3 1 9,-4 0 0,-1-3-7,3-3 7,1-7-9,1-2 1,0 1 3,0-3-6,0 0 10,0 0 1,0 0-4,0 0 9,0 0-8,0 0 3,0 0 2,0 0-9,0 0 8,0 0-4,0 0-4,0 0 9,0 0-9,0 0-1,0 0 2,0 0-3,0 0 1,0 0-3,0 0 1,0 0-2,0 0 1,0 0 0,0 0 0,0 0-4,0 0 3,15 0 0,6-3 1,9-3 10,7 0-6,1-1 3,7 0 5,8-3-9,2 3 3,-1 2-6,-2 5 0,-9 6-82,-21 22-181,-18 6-401</inkml:trace>
  <inkml:trace contextRef="#ctx0" brushRef="#br1" timeOffset="843057.0479">11474 14229 602,'0'0'146,"0"0"-59,0 0 50,0 0 76,0 0-91,0 0-56,0 0-35,0 0 4,-25-17-15,25 17-11,0 19-3,10 15 27,2 8 36,-2 8-41,2 6-8,-1 3 7,-1 3-11,-1-4-2,-2-3-6,-2-9 10,3-6-5,-1-10-7,-2-10-1,-5-8-1,4-7-3,-4-3-1,0-2 5,0 0-5,0 0 0,0 0-9,0 0-81,0-7-115,0-1-238,-14 4-44</inkml:trace>
  <inkml:trace contextRef="#ctx0" brushRef="#br1" timeOffset="843364.3457">11371 14770 628,'0'0'297,"0"0"-210,0 0 39,0 0 65,0 0-102,0 0-61,-6-4-22,9 4-2,12 10-3,7 9 11,2 5 13,-2-2-13,-2 0 1,2-6 5,-1-7 1,-10-1 3,3-8 10,-3 0 0,-2 0 7,1-13-2,0-8-10,-2-2-18,0-1-9,-1 4-62,-4 8-82,0 2-192,-3 7-647</inkml:trace>
  <inkml:trace contextRef="#ctx0" brushRef="#br1" timeOffset="843902.6494">11602 15258 829,'0'0'98,"0"0"-43,0 0 105,0 0-49,0 0-58,0 0 14,-30-37-20,13 35 1,1 2-21,-3 0-1,-6 0-3,4 7-4,-4 8-11,1 6 4,4 2-6,6 0 2,6-2-6,8-1 4,0 0-6,14-1 4,12 0 1,3-6-3,10 0-1,5-5-1,9-8-27,5 0-123,7-8-138,-7-14-138</inkml:trace>
  <inkml:trace contextRef="#ctx0" brushRef="#br1" timeOffset="844135.7839">11912 15179 1076,'0'0'60,"0"0"63,0 0 18,0 0-106,0 0-10,92-20 27,-36 14-22,-1-1-23,3 1-7,2-1-19,-3-1-115,-14 0-174,-14-2-191</inkml:trace>
  <inkml:trace contextRef="#ctx0" brushRef="#br1" timeOffset="844370.6005">12218 14982 901,'0'0'211,"0"0"-161,0 0 124,0 0-70,0 0-81,0 0-22,6 2 22,27 11 17,0-2-7,10-2-12,-5 2-2,0-2-7,-5 5-4,-13-4 10,-3 2-10,-11 1-3,-6 1 12,0 3-8,0 6 8,-13 3-1,-10 0-11,1 1-5,-1-1-23,7-6-113,5-6-145,11-14-399</inkml:trace>
  <inkml:trace contextRef="#ctx0" brushRef="#br1" timeOffset="844855.2827">12860 14841 1104,'0'0'87,"0"0"-84,83-32 156,-41 28-97,10 1-42,-3 3 7,2 0-18,-8 0 9,-4 10-10,-13 4-6,-7 3-2,-9 6 2,-10 3 6,0 4 15,-10 0-5,-9 0-6,-1-8-3,-1-6-5,4-5 4,0-8-2,-3-3 1,-2 0-1,-5-3-3,-1-8 1,2-1 1,4 5-5,-2 3 0,2 4-2,-2 0-1,6 14 2,2 2 0,12 1 1,4-4-7,0-2 0,17-3 3,8-8 2,14 0 2,0-13 8,-3-9-5,-10-2 14,-6-2 7,-11 6 2,-9-4-3,0 5-9,-6 2-9,-11 7-5,4 5-40,-6 5-56,-4 0-132,1 0-267</inkml:trace>
  <inkml:trace contextRef="#ctx0" brushRef="#br1" timeOffset="846333.4143">6425 15731 830,'0'0'87,"0"0"-36,0 0 154,0 0-82,0 0-83,0 0-28,-8 66 36,8-19 6,0-3-19,0 1-2,0-6-4,0-6-6,0-7-11,-3-6 0,0-10-7,3-7-4,0-3 3,0 0-2,0 0 11,-3-20 7,-4-12-13,4-14-7,0-4-3,3 0 2,0 8 1,0 8 2,0 5 2,9 6-2,-2 6 1,2 3 7,2 8 1,4 3-11,1 3 0,5 0-2,1 6 2,2 14 0,-3 4 1,0 8-1,-6 1 4,-1 4-4,-1-1 0,-6-3-10,-1-7-123,-3-2-83,-3-14-202</inkml:trace>
  <inkml:trace contextRef="#ctx0" brushRef="#br1" timeOffset="846562.009">6395 15936 441,'0'0'706,"0"0"-655,0 0 58,0 0-4,0 0-84,110-57-6,-41 39-15,5 0-37,4-2-178,-2-3-255</inkml:trace>
  <inkml:trace contextRef="#ctx0" brushRef="#br1" timeOffset="846796.4332">6969 15608 1034,'0'0'136,"0"0"-55,0 0 118,0 0-124,0 0-71,0 0-1,-15 79 43,30-41-32,0 5-4,-1-4-5,3 1-5,0-8-11,-1-8-123,0-8-119,1-15-154</inkml:trace>
  <inkml:trace contextRef="#ctx0" brushRef="#br1" timeOffset="847062.6411">7022 15632 771,'0'0'175,"0"0"-70,0 0 56,0 0-98,38-79-40,-8 71-9,-3 8-7,-8 0-6,-7 7-1,-6 10 0,-6 5 1,0 5 9,-9-3-2,0-4 8,1-4-15,8-3 6,0-3-7,11 4 0,8-4 0,10 3-1,4 0-1,-1 1 4,0 1 1,-2-1 2,-8 2-4,-7-3 21,-7-3 7,-8 1 12,0 4 11,-11 3 33,-16-1-7,-10 0-36,1-3-18,2-3-13,1-7-11,6-4-7,9-2-131,8-23-139,10-11-407</inkml:trace>
  <inkml:trace contextRef="#ctx0" brushRef="#br1" timeOffset="847296.2624">7559 15570 1264,'0'0'34,"0"0"-14,0 0 84,86-8-12,-28-1-21,5-2-43,11-2-4,1 0-9,-3-3-15,-7 3-2,-14 3-98,-17-3-110,-13 3-191</inkml:trace>
  <inkml:trace contextRef="#ctx0" brushRef="#br1" timeOffset="847532.5518">7909 15363 1116,'0'0'65,"0"0"38,0 0 9,0 0-75,0 0-26,0 0 44,70 34-1,-30-20-24,-1-1 2,-3-4-7,-8 2-6,-4-2 11,-15 1-11,-3-3-4,-6 6 3,0 4-6,0 5 10,-21 12-5,-7 0-14,-6 4-3,-3 3-48,-1-3-170,2-9-281</inkml:trace>
  <inkml:trace contextRef="#ctx0" brushRef="#br1" timeOffset="848184.7481">8734 15179 585,'0'0'164,"0"0"-105,0 0 107,0 0-19,0 0-47,0 0-20,0-17-24,-4 14-8,0 3 5,-5 0-5,-7 0-30,-7 0-14,-6 13 0,-7 11 0,-3 6 4,-3 9 5,3 4 9,9 3-7,9 0 5,12-5 2,9-5-13,9-6-2,29-4 6,14-14 6,14-7-7,7-5-7,9-8-5,-4-12-34,-7-2-113,-18 2-105,-15 3-221</inkml:trace>
  <inkml:trace contextRef="#ctx0" brushRef="#br1" timeOffset="850884.672">6998 16600 518,'0'0'244,"0"0"-242,0 0 3,0 0 45,0 0 40,0 0-26,20-44-51,-40 57-7,-8 5 7,-5 5-3,3-1 6,12-8 9,4-1-9,8-2-3,6-2-8,0 4-2,13 1-1,16 9-1,1-1 4,-1 8 1,-1 0 0,-11-1 6,-14 5-2,-3-5 0,-11 4 30,-16-3-10,-12-4-9,0-4 4,0-3-20,2-10 1,9-6 0,5-3 1,10 0-4,4-11 2,3-4-2,6-2-2,0 5 0,0 5 11,6 1 1,3 6 5,6 0-5,6 9-7,1 10 5,5 5 4,-2 3-2,5 3-10,3 2-1,-2-2-2,1-4-62,-2-5-80,2-18-83,-5-3-113</inkml:trace>
  <inkml:trace contextRef="#ctx0" brushRef="#br1" timeOffset="851126.6256">7266 16830 873,'0'0'94,"0"0"17,0 0 38,0 0-75,0 0-62,0 0 49,0 100-15,0-62-24,0-1-14,3-3-4,0-4-4,0-5 0,0-4-33,0-5-126,0-16-143,-3 0-140</inkml:trace>
  <inkml:trace contextRef="#ctx0" brushRef="#br1" timeOffset="851361.0637">7284 16771 833,'0'0'66,"0"0"-24,0 0 81,0 0-17,0 0-59,0 0-8,91-52 5,-70 56-2,1 11-22,2 5-4,-7 3-15,1-1-1,-2 5-3,-3 3-92,-4-4-129,-3-5-134,-6-11-215</inkml:trace>
  <inkml:trace contextRef="#ctx0" brushRef="#br1" timeOffset="851594.8981">7359 16920 894,'0'0'111,"0"0"-20,0 0 29,0 0-14,0 0-99,0 0-7,104-68 0,-58 57-94,-1 2-120,-2-3-185</inkml:trace>
  <inkml:trace contextRef="#ctx0" brushRef="#br1" timeOffset="851942.8259">7694 16559 416,'0'0'440,"0"0"-399,0 0 48,49-75 23,-19 63-53,-6 2-31,-3 9-18,-9 1-3,-8 0-7,-4 0-3,0 19 3,-4 12 17,-17 2 24,-3 1-16,-3-4-21,12-6 6,5-7-10,10-1 0,0-6-2,6-3-4,14 1 4,6-3 2,0-5 2,-3 0 5,-6 0-7,-1-8 1,-7 3 2,-9 2 7,0 0-6,0 3 12,0 0-11,0 0-3,0 0 2,0 0-3,0 0-1,0 0 2,0 0-2,3 9 0,-1 1 7,5-1 4,-4 2 0,9-5-2,-6-1 9,0-2-4,-3-1-7,0-2 5,-3 0-2,0 0 11,0 0-6,0 0 7,0 0 4,0 0-12,0 0-3,0 0-8,0 0-3,0 0-43,-3 0-89,-6 0-119,-4-7-151</inkml:trace>
  <inkml:trace contextRef="#ctx0" brushRef="#br1" timeOffset="852580.9965">7739 16629 664,'0'0'147,"0"0"0,0 0 12,0 0-69,0 0-54,0 0 9,20 33 40,0-8-42,-5 7 2,-4 2-5,-1 1-10,-4-5-10,-3-4-7,0-4-8,0-5 0,-3-6-2,4-5-6,-4-3-1,0-3-64,0 0 3,0-14-3,0-14-79,-13-11-49,-4-9 78,-2 3 7,3-2 53,2 5 58,8 9 41,6 9 51,0 7 9,0 2-40,10 4-25,12-2-3,2 6 3,1 4 0,-2 3-7,0 0-7,-10 13-17,-3 6 5,-6 8 1,-4 5 7,-4 5 15,-14-3-11,1-4-14,-3-6-1,10-6-4,3-7 0,7-5-3,0-3-6,0-3 1,7 1 4,9-1 1,7 0 3,3 0-3,6 0 3,-5 2 4,-6 5-2,-3 3 1,-9 0 2,-6 0 7,-3 3 15,0 3 15,-15 1-2,-12 0-11,-3 3-18,-4-5-3,1 0-11,6-9-11,2-3-98,11-3-90,10-30-114</inkml:trace>
  <inkml:trace contextRef="#ctx0" brushRef="#br1" timeOffset="853038.4169">8137 16243 696,'0'0'62,"0"0"57,0 0 20,0 0-90,0 0-28,0 0 37,42 54-4,-42-19-7,0 2-13,3 2-15,0-5-2,6-2-9,4-3 2,0-8-9,7-5 6,-1-2-2,1-9-5,-1-3 2,-3-2-2,1 0 0,-5-10-5,-5-4 8,-7 1-6,0 0 3,0 6 0,0 4 0,0 3 1,-4 7-1,1 19-3,3 13 3,0 5 9,7 5 4,16 1 8,2 2 16,8-2 2,-1-4 8,-6-3 9,-2-9-9,-9-8-9,-7-1-14,-8-1-13,0 5 2,-17 5-7,-13 2-6,-4 6-109,-5-8-154,-4-10-708</inkml:trace>
  <inkml:trace contextRef="#ctx0" brushRef="#br1" timeOffset="853862.4352">11517 16058 467,'0'0'59,"0"0"-3,0 0 122,0 0-46,0 0-39,0 0-30,-13-43 6,-3 43-11,-4 2-41,-6 17-17,4 6 0,2-2 5,13 0-4,7 3-1,4 1 0,22 4 0,6 7 2,1-1 3,2 2 9,-8-5-1,-5-1-6,-13-1 1,-5-5-2,-4-5 2,0-1-3,-10-4 0,-6-5-3,-1-4 8,0-8-6,3 0 1,-4 0 2,6-11-2,2 2 6,4 0-6,3 7 21,3 2 30,0 0-45,0 0-11,9 7 0,8 14 0,6 1 9,-7 4-4,2 4-2,2-4-3,-3-2 0,6-4-9,2-6-100,5-14-135,6 0-128</inkml:trace>
  <inkml:trace contextRef="#ctx0" brushRef="#br1" timeOffset="854104.1028">12079 16177 742,'0'0'111,"0"0"-4,0 0 82,0 0-100,-84 13-45,66 8 0,7 1-7,-1 1 1,12 0-12,0-2-16,0 1 2,18-3-9,1-2-3,10-3-1,4-4-101,2-10-132,1 0-195</inkml:trace>
  <inkml:trace contextRef="#ctx0" brushRef="#br1" timeOffset="854485.1788">12406 15837 837,'0'0'78,"0"0"-39,0 0 16,0 0-18,0 0 21,30 86-14,-30-57-6,0 2 26,6-2-40,4 0-10,3-5-6,1-2-7,1-5 2,1-1-3,1-8-1,3-5-4,-1-3-31,-3 0 4,-9-13 11,-4-1 21,-3 1 16,0 3-3,0 7 26,0 3 37,0 0-55,0 20-16,0 10 3,0 12 18,8 4-8,13 1 12,5-5 10,3-1 13,-9-2-17,-1-8-22,-9 1 2,-10 1-10,0 3-6,-13 1-4,-17-5-150,-9-11-367</inkml:trace>
  <inkml:trace contextRef="#ctx0" brushRef="#br1" timeOffset="855656.9124">16615 16263 1,'0'0'9,"0"0"-8,0 0 2,0 0-1,0 0 1,0 0 0,0 0-3,20-4 20,-20 4 49,0 0-6,0 0-5,0 0-15,0 0-12,0 0-18,0 0 11,0 0 14,0-3 3,0 3 2,0-2-35,0 2 7,0-4-15,0 3-20,0 1-21,0-3-109</inkml:trace>
  <inkml:trace contextRef="#ctx0" brushRef="#br1" timeOffset="862751.7997">5164 14717 449,'0'0'16,"0"0"30,0 0 32,0 0 8,0 0 15,0 0-55,0 0-22,0 0-1,-19-26-12,28 26-7,7 0 6,4 0 22,2 0-21,5 0 2,1 7-1,2 2-2,0-3-1,1 4-7,-4-3 1,0 0-3,-6-7 4,-5 3-4,-5-3 8,-1 0-5,-1 0 2,0-17 15,1-8 8,4-14-4,5-8-2,4-10-3,-1-6-1,8-4-12,-1-8-2,8 0-2,1-2 0,1 4-2,0 7 0,-8 8 0,-7 12 0,-9 16-2,-7 13-7,-4 9-62,-1 8-44,-3 4-195,0 0-178</inkml:trace>
  <inkml:trace contextRef="#ctx0" brushRef="#br1" timeOffset="877204.8585">12991 13659 277,'0'0'22,"0"0"0,0 0-10,0 0 5,0 0 11,0 0-25,0 0-2,0 0 2,4-5 4,-4 5 18,0 0 23,0 0 1,0 0 0,0 0-6,0 0-11,0 0-1,0 0-10,0 0-1,0-1-5,0 1 5,0 0 3,3 0-11,0 0-4,1 0-4,5 6 8,5 6 17,-5 4-11,3 1-5,2 2 2,2 1-13,0-1 5,2 1 1,3-4-8,1-6 11,-1-6-8,1-4 3,4 0 6,0-14-2,5-15 11,6-5 1,3-5-17,2-3 6,7-5-7,2-6-3,4-3 0,1 3 2,6-3-2,-2 10-1,-4 10 0,-10 9 1,-14 7-1,-13 11 0,-10 2 2,-8 7-2,-1 0 0,0 0 0,0 0-18,0 3-52,0 13-120,-18 8-1,-10 1-239</inkml:trace>
  <inkml:trace contextRef="#ctx0" brushRef="#br1" timeOffset="896160.9091">5876 15725 170,'0'0'10,"0"0"-5,0 0-1,0 0 4,0 0 17,0 0 10,0 0 8,0 0 15,-49 6 0,49-6-5,0 0-2,0 0-1,0 0-28,16 0-14,6 4-1,1 9-7,-1 2-58,-1 5-217</inkml:trace>
  <inkml:trace contextRef="#ctx0" brushRef="#br1" timeOffset="896687.2564">5467 15755 810,'0'0'16,"0"0"10,0 0-8,-116-17 43,43 20 11,-27 19-18,-21 12-10,-19 6 1,1 2-21,2-1 17,7 1-1,16-9-7,10-2-21,21-6 1,19-11-6,29-4 0,22-10-3,13 0-4,0 0-4,30-7-82,19-10-11,15-3-62,5 1-108,-8 2-180</inkml:trace>
  <inkml:trace contextRef="#ctx0" brushRef="#br1" timeOffset="897428.254">2494 16629 617,'0'0'48,"0"0"11,-101-2 33,73-2 16,8-7-10,7 5 6,7-2-36,3 0-16,3 1-1,0-7-26,19-1-22,14-5-1,9-2-1,7 4 1,-5 6-1,0 7 1,-20 5-4,-11 3-9,-13 25 2,-19 8 9,-20 10 6,-10 1-6,7-5 5,9-12-5,11-8 0,13-9 0,9-4 0,0 0-5,22-3 3,14 0-8,3-6-8,7 0-2,-4 0 13,-3 5 5,-11-3 2,-7 0 0,-12 3 0,-6-2 0,-3-3 1,0 7 5,0-3 15,-12 5 6,-9 0 8,-4 1-14,5-3-10,1-4 3,7-2-13,0-1 4,6 0-3,3 0-4,3 0-14,0 0-52,0 0-55,0-4-104,0-6-154,3 1-59</inkml:trace>
  <inkml:trace contextRef="#ctx0" brushRef="#br1" timeOffset="898208.8633">2329 16617 274,'0'0'166,"0"0"-40,0 0 48,0 0-35,0 0-62,0 0-49,-6-14-16,22 40 34,-1 10 33,3 8-12,-3 5 5,-2 1-23,-3-4-16,-3-3-6,-1-10-10,-3-5-11,-3-9 3,4-6-7,-4-6 0,0-5-2,3-2 1,-3 0 4,0-19-2,-3-17-3,-13-14-24,2-7 10,-2-1 1,10 0-12,3 12 25,3 7 0,3 9 0,12 5-2,9 8 0,4 7-1,2 7 1,0 3 2,1 3-6,-4 16 5,-10 6 0,-9 3-6,-8 5 4,0 4-2,-16-4 1,4-4 0,2-8 2,8-9 1,2-5-15,12-2-9,13 0 3,8-2 9,0-1 7,1 3 4,-1 1 2,-3 2 2,-8 0-1,-5-1-1,-11 3 10,-6 2 5,-3 5 37,-20 4 3,-12-1-24,-4 1-15,-3 1-14,6-6 2,14-7-4,4-9-81,18-3-135,0-36-284</inkml:trace>
  <inkml:trace contextRef="#ctx0" brushRef="#br1" timeOffset="898651.3014">3040 16302 952,'0'0'122,"0"0"-103,0 0 51,0 0 7,0 0-21,0 0-17,17 67-19,-8-51-1,-2-6-11,5 0 1,-3-1-7,0-4 0,-3-5-2,-3 0-9,0 0-39,0 0-26,0-5-48,0-5-16,0 0 13,-3 4 91,0 0-17,-6-1 30,-6 4 17,1-4 4,-2 3 23,1 1 25,-4 1 29,2 2-10,-2 0 14,-4 9-28,-5 14-16,-2 8 8,2 8 2,4 3-12,12-2-6,6-1 7,3-6-11,12-5-14,18-6 3,10-5-10,11-6-3,10-11-2,9 0-40,-3-15-142,-4-17-137,-15-11-375</inkml:trace>
  <inkml:trace contextRef="#ctx0" brushRef="#br1" timeOffset="898894.8813">3283 16216 974,'0'0'123,"0"0"-24,0 0-5,0 0-73,0 0 22,5 96-7,13-53-29,4-4-5,-4 0-2,-1-2-9,2-3-91,-4-4-70,-2-13-72,-7-9-176</inkml:trace>
  <inkml:trace contextRef="#ctx0" brushRef="#br1" timeOffset="899146.0935">3363 16322 850,'0'0'116,"0"0"-44,0 0 36,0 0-2,0 0-55,98-27-18,-61 27-22,-1 0-8,0 5-3,-8 0-79,-1-2-97,-12-3-64,-8 0-133</inkml:trace>
  <inkml:trace contextRef="#ctx0" brushRef="#br1" timeOffset="899379.9597">3598 16061 657,'0'0'69,"0"0"-14,0 0-18,0 0 48,0 0 1,0 0-11,55 84-4,-47-58-1,-5-1-5,-3-1-26,0-4-1,-14 3-16,-2 0-14,-3-2-8,2-3 0,8-8-67,5-10-186,4-8-205</inkml:trace>
  <inkml:trace contextRef="#ctx0" brushRef="#br1" timeOffset="899613.135">3843 15758 941,'0'0'92,"0"0"-37,0 0 7,0 0 50,0 0-9,9 108-64,1-71-11,2 0 6,3-2-9,0-3-20,1-1-3,-2-1-2,5-11-2,-1-2-49,3-10-54,1-7-108,-2-13-55,-1-21-82</inkml:trace>
  <inkml:trace contextRef="#ctx0" brushRef="#br1" timeOffset="899636.6984">4001 15681 716,'0'0'103,"0"0"-3,0 0 15,0 0-50,0 0-65,0 0 0,94-19-4,-45 16-100,0 2-132,-10 1-253</inkml:trace>
  <inkml:trace contextRef="#ctx0" brushRef="#br1" timeOffset="899863.5188">3845 16054 1096,'0'0'148,"0"0"-130,0 0 47,0 0 44,0 0-2,144-59-80,-59 19-19,-3 4-8,-1 5-53,-14 9-194,-24 6-374</inkml:trace>
  <inkml:trace contextRef="#ctx0" brushRef="#br1" timeOffset="901066.4223">18327 16184 800,'0'0'126,"0"0"-63,0 0-11,0 0-14,0 0 2,111-14 79,-20 11-44,10 3-37,3 0-19,-7 0-15,-9 0-4,-14 5-41,-15 0-167,-17-5-155</inkml:trace>
  <inkml:trace contextRef="#ctx0" brushRef="#br1" timeOffset="901336.0748">18893 16002 920,'0'0'142,"0"0"-48,0 0 24,0 0-33,0 0-57,0 0-26,19 25 30,30 4 14,5-4-17,-11-2-11,-11-3-3,-15 4-5,-11-2-6,-6 4 9,-19 11 0,-21 6 3,-15 10-11,-10 6-5,1 3-90,5-4-125,11-17-455</inkml:trace>
  <inkml:trace contextRef="#ctx0" brushRef="#br1" timeOffset="903682.4401">20182 15731 702,'0'0'82,"0"0"13,0 0 53,0 0-7,0 0-35,0 0-49,-11-57-40,11 81-12,-2 9 21,-5 9 15,-6 9-15,-7 4-6,2 2 5,2-7-3,4-5-4,6-12-8,4-13 2,2-6-7,0-8-4,27-6 8,17-3 2,12-17-2,5 0-4,-4-4-5,-8 6-44,-5 5-97,-7-1-155,-10-3-212</inkml:trace>
  <inkml:trace contextRef="#ctx0" brushRef="#br1" timeOffset="904034.6393">20711 15708 780,'0'0'101,"0"0"-51,0 0 49,0 0-31,0 0-44,0 0-9,-13-4 35,13 4-22,0 0 0,0 0 12,0 0 0,0 0-5,0 0-17,0 0-14,0 0 2,0 0-3,0 0-3,0 0 0,0 0-2,0 0-2,0 0-18,0 0-11,0 0-6,0 0 4,0 0-4,0 0-18,0 0-36,0 0-37,0 4-98,0 3-64</inkml:trace>
  <inkml:trace contextRef="#ctx0" brushRef="#br1" timeOffset="912352.2286">20958 16948 78,'0'0'0</inkml:trace>
  <inkml:trace contextRef="#ctx0" brushRef="#br1" timeOffset="913370.9224">20726 15628 181,'0'0'66,"0"0"34,0 0-5,0 0-3,0 0 18,12-78-4,-11 67 0,1-2-8,-2 3-7,0 3-3,0 2 11,0 3-37,0 0 2,1 2-11,-1 0-18,0 0-7,0 0 6,0 0 1,0 0-8,0 0-13,0 0-10,2 0 0,-1 7-4,-1 12 0,2 11 5,-2 4-2,0 4 5,0 2 4,0-3-5,0-1 7,0-7-8,0-2 1,0-8-2,0-5-2,6-11 6,13-3-1,11 0 8,10-17 16,9-9-19,-1 4-10,-2-1-3,-5 9-4,-7 1-39,-6 10-64,-7 3-81,-9 0-129,-7 0-103</inkml:trace>
  <inkml:trace contextRef="#ctx0" brushRef="#br1" timeOffset="913933.5281">21331 15436 453,'0'0'78,"0"0"18,0 0 50,0 0-55,0 0-5,0 0-28,0-16 3,0 12 1,0 3-4,0-1-2,0 2-21,0 0-2,0 0-18,0 0-11,0 0-3,-1 0-1,1 0-10,0 0-14,0 0 3,0 0 16,0 0-5,0 0-23,0 0 11,0 0 8,0 0 14,0 0 3,0 0 3,0 0 20,0 0 15,0 0-2,0 0 4,0 0-8,0 0-5,-2 0-5,2 0-16,0 0-6,0 0-3,0 0 0,0 0-24,0 0-87,0 3-106,0 7 1,0-2-195</inkml:trace>
  <inkml:trace contextRef="#ctx0" brushRef="#br1" timeOffset="914427.2906">21544 15416 396,'0'0'112,"0"0"-58,0 0 68,0 0-3,0 0-56,0 0-10,-13 0 0,12 0 2,-1-3-10,1 1 4,-2 2 6,-1-4-19,-2 1 15,4-1-8,0 4 0,2-3 6,-1 3-15,1 0-1,0 0-10,0 0-11,0 0-4,0 0-8,1 14 0,10 8 1,2 9 14,-3 5 1,1 0-8,-2-1-1,-3-1 12,-4-5-11,-2-4 12,0-3-6,-3-5 0,-8-3 7,-3-10-7,-2 4 1,-8-5-1,-6-1-7,-5-2-4,-4 0-2,3 0-1,7-11-2,7 0-18,8-1-38,6-2-57,7-2-58,1-7-131,0-4-230</inkml:trace>
  <inkml:trace contextRef="#ctx0" brushRef="#br1" timeOffset="914667.1075">21335 15420 791,'0'0'134,"0"0"-9,0 0 25,0 0-45,0 0-37,104-40-21,-40 23-25,2 3-12,-7-1-10,-2 0 0,-12 4-31,-11 8-116,-15 0-107,-13 3-189</inkml:trace>
  <inkml:trace contextRef="#ctx0" brushRef="#br1" timeOffset="915124.8998">21973 15327 597,'0'0'109,"0"0"29,0 0-12,0 0-28,0 0-11,0 0-32,22-22 8,-16 22-11,3 0-12,3 3-7,0 14-1,0-1 1,-2 6-12,-2 3 1,1 0 3,0-5-4,0 0-10,2-6 4,-2-4-7,1-4 5,4-6-4,6 0 10,11-13 27,12-13-14,14-14-14,9-10 3,10-9-13,12-7-2,6-1-3,0 11 0,-12 13-3,-21 17 0,-25 14-2,-19 4-1,-10 8-39,-7 0-54,0 11-69,0 12-84,-13-1-120</inkml:trace>
  <inkml:trace contextRef="#ctx0" brushRef="#br1" timeOffset="916362.242">20204 16685 459,'0'0'75,"0"0"47,0 0 44,0 0-28,0 0-26,0 0-19,0-70-31,12 58-20,13-3 0,14 0-17,12-4-18,5 2 7,4 0-3,0 8-7,-6 6 5,-5 3-8,-8 0 0,-13 19-1,-8 5 1,-10 4-1,-10 1 0,0 1 1,-13 2 4,-12-6-4,-1-1 4,-5-3-3,-3-3-1,3-7 3,-1-1-4,1-5 0,-2 1 4,-1-7-4,-5 0-4,6 0-4,-2 3-2,3 4 6,2 5-1,0 3 5,8-1-1,9 1 0,10-1 0,3-3-4,10-3-2,21-8 7,11 0 7,12-20-4,4-8 10,0-3-6,-7-5 6,-10 2-5,-15 1-5,-14 0 3,-11 7-4,-1 6-2,0 7-8,-10 5-25,-4 5-62,3 3-95,3 0-106,-5 0-187</inkml:trace>
  <inkml:trace contextRef="#ctx0" brushRef="#br1" timeOffset="919134.9655">20978 16438 558,'0'0'87,"0"0"15,0 0 15,0 0-23,0 0 2,0 0-20,0 0-31,0 0-7,-7-14 3,7 14-9,0 0-11,0 0-6,0 1-14,0 12 14,3 2 20,4 6-14,-1 2 8,-1 4-3,2 3 6,-4 2-15,0-1 5,1 1 2,-1-2-5,2-5-4,-2 0-4,-1-9-2,2 1-1,-3-8-2,1-1-6,-2-6 0,1-2 0,1 0-1,-2 0-35,4-7-43,2-16-99,-2-13-286,1-4-348</inkml:trace>
  <inkml:trace contextRef="#ctx0" brushRef="#br1" timeOffset="919404.349">21021 16421 599,'0'0'103,"0"0"3,0 0 14,18-75-33,3 58-19,6 3-24,6 1-1,4 4 2,2 9 6,-2 0-18,-3 2-10,-4 18-9,-6 2 1,-10 6-5,-11 1 5,-3-4 7,-8-1-12,-17 3 17,-5-6-16,-5 2-9,3-3-2,0-5 0,9-5-68,7-8-76,12-2-138,4-14-232</inkml:trace>
  <inkml:trace contextRef="#ctx0" brushRef="#br1" timeOffset="919810.7742">21658 16196 881,'0'0'82,"0"0"-25,0 0 57,0 0-41,0 0-38,0 0 15,33 27 12,-21-7-19,3 6-21,-3-2 6,2-2-8,-1-1-3,1-2 2,-2-9 7,0-3 3,5-7-5,5 0 4,10-11 15,12-18-5,12-15-12,11-11-9,10-8-14,5-3 5,-1 3-7,-9 17 2,-17 17-3,-23 12 0,-16 8-33,-8 9-67,-6 0-71,-2 12-139,0 8-135</inkml:trace>
  <inkml:trace contextRef="#ctx0" brushRef="#br1" timeOffset="920680.1721">20298 17520 390,'0'0'172,"0"0"-110,0 0 78,0 0-36,0 0 15,0 0-27,-52-41-10,52 37-13,0-2-3,4-4-22,19 0-26,5-1-11,9-4 5,5 6-4,0 3-6,-4 6 4,-4 0-4,-11 0-3,-9 14 1,-12 2 0,-2 4-1,-9 1 3,-15 0 2,-4 1-2,0-3-2,4-4 1,6-1-3,8-7 5,7-5-7,3 0 3,0-2-23,10 0 17,13 0 7,3 0 2,4 0-1,2 0-1,0 0 1,-3 9 1,-6 2-2,-7 2 3,-6-1-1,-7 2 11,-3-1-1,0-1 5,-19 0 18,-10 3-9,-6-1-3,-1 3-11,-2-8-9,1-1-1,7-8-2,9 0-32,6-4-49,15-19-86,0-8-193</inkml:trace>
  <inkml:trace contextRef="#ctx0" brushRef="#br1" timeOffset="921500.3063">21009 17258 726,'0'0'170,"0"0"-91,0 0 45,0 0-29,0 0-69,0 0-1,-4 52 37,4-22-27,0 2 0,0-2 4,0-4-20,0-2-13,0-1 1,0-3-7,5-7-11,5-4-74,2-2-94,2-7-64,-1-4-95,0-18-153</inkml:trace>
  <inkml:trace contextRef="#ctx0" brushRef="#br1" timeOffset="921757.9169">21103 17310 616,'0'0'204,"0"0"-46,0 0-42,0 0 15,0 0-60,0 0-38,84-30 3,-58 54-1,1 2-25,0-3-8,-3-2-2,-2-4-10,-5-5-75,-4-4-50,-2-8-79,-5 0-80,-2-9-41</inkml:trace>
  <inkml:trace contextRef="#ctx0" brushRef="#br1" timeOffset="922008.9772">21373 17224 384,'0'0'220,"0"0"-30,0 0-51,0 0-70,0 0 4,0 0 29,63 39-26,-53-15-18,-4 2 4,-4-6-16,-2-4-7,0 4-12,-14-3-19,-7 0 3,-2-1-11,1-7-15,6-5-112,7-4-96,9-18-207</inkml:trace>
  <inkml:trace contextRef="#ctx0" brushRef="#br1" timeOffset="922259.7123">21749 17073 733,'0'0'369,"0"0"-266,0 0 7,0 0-7,0 0-62,0 0 3,19 55 16,-14-24-15,-4 5-23,1-4-4,-1 4-12,1-6-5,-1 0-1,2-6-4,-1-5-53,7-3-87,1-9-114,-1-7-237</inkml:trace>
  <inkml:trace contextRef="#ctx0" brushRef="#br1" timeOffset="922284.2792">21859 17006 1042,'0'0'153,"0"0"-9,0 0-38,0 0-67,0 0-18,99-33-10,-57 28-1,1 3-10,-4 2-11,-5 0-63,-7 1-116,-12 15-97,-6 0-189</inkml:trace>
  <inkml:trace contextRef="#ctx0" brushRef="#br1" timeOffset="922526.8021">21920 17217 954,'0'0'200,"0"0"-182,0 0 69,0 0 14,121-29-86,-77 19-15,-7-1-83,-12 4-194,-7 4-243</inkml:trace>
  <inkml:trace contextRef="#ctx0" brushRef="#br1" timeOffset="931372.9114">20761 18079 415,'0'0'309,"0"0"-244,0 0 23,0 0 12,0 0-51,0 0 7,0 0-31,0 0-1,-86-39 5,59 39 5,-4 2-15,-6 15 3,-3 3 3,4 7 4,4 6-11,5 1 8,11 0-2,10 0-10,6-4 7,0-4-11,17-3-4,13-3 2,14 0-8,13-8 0,10-7-66,6-5-147,-4-13-147,-8-21-263</inkml:trace>
  <inkml:trace contextRef="#ctx0" brushRef="#br1" timeOffset="932086.5776">21082 18031 381,'0'0'253,"0"0"-139,0 0 71,0 0-74,0 0 10,0 0-58,3-54-17,-3 54 0,0-1-5,-3-1-5,-3 2-8,2 0 11,1 0-8,0 0-2,3 0-7,0 0-15,0 0-4,0 0 4,0-4-6,0 4 5,0 0-3,-1 0 0,1 0 5,-3 0-5,-2 0 1,-1-5 1,0 3-4,1 2 4,4 0 0,-2-3-1,3 3 1,-1 0 2,1 0-5,0 0 3,0 0-5,0 0 2,0 0 0,0 0 0,0 0-4,0 0 4,0 0-2,0 0 1,0 0 0,0 0 3,0 0-2,0 0 1,-3 0 2,3 0-4,0 0-1,0 0 0,0-2 2,0 2-2,0 0 0,0 0 0,0 0-2,0 0 2,0 0 0,0 0 2,0 0-1,0 0 0,0 0-1,0 0 0,0 0-1,0 0 1,0 0 0,0 0 0,0 0-1,0-2 1,0 2 0,0 0 1,0 0-3,-2 0-8,2 0-10,0 0-13,0 0-15,0 0-8,0 0-2,0 0-7,0 0 39,0 0 23,0 0 3,0 0 0,0 0-1,0 0-75,-1 0-138,-10 0-131,-5 9-193</inkml:trace>
  <inkml:trace contextRef="#ctx0" brushRef="#br1" timeOffset="932888.3441">20433 18206 377,'0'0'246,"0"0"-131,0 0 40,0 0-26,0 0-29,0 0-11,-5-38-37,5 38-16,0 0-8,7 19-22,3 16 39,-1 3 6,0 10-25,-3-1 2,-1-3-8,-1-7-8,1-7 4,-1-11-12,-1-6-1,1-6 0,-4-5-2,0-2 0,0 0 2,0-10 8,0-20-11,-14-10-15,-1-18-18,-3-7 16,-1-5-12,4 9 26,1 14 1,8 12 2,6 14 2,0 7-2,24-2-3,13 3 2,13 3-1,2 7 2,-7 3 0,-10 9-1,-14 15-1,-18 8-3,-3 4 5,-6 5 5,-15-7-5,3 0 3,-1-7-3,3-10 1,11-4-1,1-9 0,4-1-1,0-3 0,17 0-4,13 0 5,6 0 0,5 0 1,-6 6 1,-5 8-1,-9 0-1,-11 4 0,-8 2 2,-2 0-1,-7 3 12,-20 3 9,-9-5 7,-8-1-3,-4-5-7,4-3-2,6-4-11,8-4-2,10-2-4,10-2-5,8-6-45,2-22-66,23-10-189,21-9-206</inkml:trace>
  <inkml:trace contextRef="#ctx0" brushRef="#br1" timeOffset="933204.183">21283 18023 458,'0'0'219,"0"0"-151,0 0 90,0 0-3,0 0-47,0 0-21,7-13-10,-21 13-38,-11 0-21,-14 0-7,-6 13 8,-4 8 1,4 5 11,8 2 9,14 3-6,12-1-12,11 3 5,0 1-9,11-2-3,16 1-3,11-11-7,11-8-3,9-6-2,8-8-59,4 0-102,2-25-203,-5-17-329</inkml:trace>
  <inkml:trace contextRef="#ctx0" brushRef="#br1" timeOffset="933467.1385">21664 17928 981,'0'0'175,"0"0"-72,0 0 57,0 0-55,0 0-65,-79 49-5,73-13 5,3 0-3,3-2-27,0 3-6,0-1-4,9-5-2,7-2-73,4-10-75,1-13-128,-2-6-113</inkml:trace>
  <inkml:trace contextRef="#ctx0" brushRef="#br1" timeOffset="933764.3246">21682 17956 814,'0'0'135,"0"0"49,0 0-55,0 0-49,0 0-19,0 0-24,81 39-19,-52-21-15,0-8-3,-4 1-17,-5-5-60,-6-6-40,-5 0-62,-4-5 17,-5-13-87,0-5 2,0-8 116,-9 1 131,4 3 54,4 8 119,1 6-19,0 7 18,0 3-36,0 3-51,6 0-50,4 15 41,-2 9 22,-5 3-12,-3-2-3,0 2-25,-3-4-2,-15 1-19,-2-5-18,-2 1-15,1 0-4,5-9-62,10-5-109,6-6-209,0-16-498</inkml:trace>
  <inkml:trace contextRef="#ctx0" brushRef="#br1" timeOffset="934017.8245">22182 17735 1135,'0'0'142,"0"0"7,0 0-18,0 0-92,0 0-26,0 0 31,-6 92-13,6-58-14,0-1-10,0-1-4,10-3-6,6-1-12,-1-8-68,5-3-64,5-12-118,0-5-155</inkml:trace>
  <inkml:trace contextRef="#ctx0" brushRef="#br1" timeOffset="934269.5977">22271 17682 951,'0'0'142,"0"0"-5,0 0 41,0 0-88,0 0-56,0 0-30,99-22-4,-49 22-4,1 0-31,-6 2-76,-11 6-125,-13 1-174</inkml:trace>
  <inkml:trace contextRef="#ctx0" brushRef="#br1" timeOffset="934500.9214">22287 17880 1048,'0'0'101,"0"0"-68,0 0 70,96 0-41,-38-6-62,-7-3-121,-8-4-271</inkml:trace>
  <inkml:trace contextRef="#ctx0" brushRef="#br1" timeOffset="935628.5152">21573 18672 449,'0'0'79,"0"0"35,0 0 31,0 0-60,0 0-7,0 0-3,0 0-33,-31-26-24,16 26 1,-11 10 5,-4 11 19,-1 3 5,3 6-19,6 0 6,11 2-22,8 1-4,3-4-3,11 1-6,18-9-8,13-4-43,14-9-115,9-8-56,-1-9-359</inkml:trace>
  <inkml:trace contextRef="#ctx0" brushRef="#br1" timeOffset="935914.135">21868 18672 616,'0'0'111,"0"0"19,0 0-21,-10-78-20,28 58-2,9 8-49,6 2-2,-1 10-5,-5 0 6,-6 13-16,-12 13-12,-9 9-2,-3 1 8,-25 3 4,-4-9 4,-1-3-1,8-9 1,12-9 9,7-3-21,6-1-7,6-5-4,25 0 0,15 0-5,16-19-44,9-2-81,-2-8-105,-5 0-195</inkml:trace>
  <inkml:trace contextRef="#ctx0" brushRef="#br1" timeOffset="936266.9249">22370 18308 609,'0'0'145,"0"0"0,0 0-5,0 0-23,0 0-29,0 0-20,-3-14 4,3 14-20,0 0-30,0 16-15,0 15-5,4 11 15,2 6 8,-3 1-21,1-4 3,0-5-7,5-1-13,1-12-81,1-6-78,2-12-129,2-9-186</inkml:trace>
  <inkml:trace contextRef="#ctx0" brushRef="#br1" timeOffset="936509.4896">22446 18257 870,'0'0'151,"0"0"-57,0 0 78,0 0-73,0 0-46,0 0-50,55-58-1,-16 55-2,6-1-65,4 2-78,-2-1-167,-5 3-290</inkml:trace>
  <inkml:trace contextRef="#ctx0" brushRef="#br1" timeOffset="936760.9578">22578 18439 749,'0'0'208,"0"0"-202,0 0 15,0 0 17,117 8-38,-53-25-184,-1-3-360</inkml:trace>
  <inkml:trace contextRef="#ctx0" brushRef="#br1" timeOffset="936786.0597">23002 18090 919,'0'0'137,"0"0"-47,0 0 12,0 0-38,0 0 22,0 0-38,8 109-30,2-64-15,-3 2-3,1-5-30,-4-3-118,2-12-148,-3-7-204</inkml:trace>
  <inkml:trace contextRef="#ctx0" brushRef="#br1" timeOffset="937044.897">23211 18100 781,'0'0'121,"0"0"-108,0 0 75,0 0-2,-64 73-30,52-56 13,1-3 2,5-2-22,5 1-10,1 2-3,0 1-25,1 1 4,20 0-6,6-1-7,8-3-2,15-3-70,10-3-126,5-7-30</inkml:trace>
  <inkml:trace contextRef="#ctx0" brushRef="#br1" timeOffset="937668.5233">23706 17715 544,'0'0'113,"0"0"63,0 0-51,0 0-31,0 0-19,0 0-9,0-9-18,0 9-2,0 0 5,0 0-12,0 0-3,0 0-5,0 0-18,0 0-7,0 0-4,0 0-2,0 0 0,0 0 5,0 0-3,4-1 3,5 1 1,5-1 5,6 0-1,3-3-4,-3 4-4,-3 0-1,-8 0-1,0 0 0,-9 0 3,0 0-2,0 0-1,0 0 0,0 0 2,0 0-2,2 0-3,1 5-1,-2 7 4,-1 8-1,0 4 3,-19 7-1,-6 2 4,3 1 0,4-2 14,10-1-2,8-7-9,0 1 7,4-1-9,10-8-1,8-3 6,2-4-6,1-1-2,3-4-3,4-3 0,-6-1-6,-2 0-36,-4 0-29,-6 0-33,0 2-79,-3 7-67,1 1-137</inkml:trace>
  <inkml:trace contextRef="#ctx0" brushRef="#br1" timeOffset="937914.3603">24072 18216 539,'0'0'168,"0"0"3,0 0 65,17 81 22,-12-73-96,-5-3-36,0-2-20,0-3-38,0 0-32,0 7-28,0-2-3,0 7-5,0 5-50,-3-5-177,-5-9-320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26T05:11:16.853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1F497D"/>
    </inkml:brush>
  </inkml:definitions>
  <inkml:trace contextRef="#ctx0" brushRef="#br0">382 894 153,'0'0'120,"0"0"-36,0 0-1,0 0-16,0 0-30,0 0-2,49-24-13,-41 24 11,-5 0 41,0 0-10,0 0 0,-3 0 40,0 0-13,0 0-7,0 0 13,0 0-19,0 0-20,0 0-14,0 0-9,0 0-4,0 0-7,0-1 4,0-5-10,0-6 8,0-3-10,10 0-16,1 1 0,4 0 2,3 1 1,3 4-4,1 2 1,5 7-6,-2 2-5,-1 20 1,-5 9-5,-13 5 9,-6 3-11,-6-5 8,-19-3 8,-8-5-3,-4-5 2,4-5 2,9-8-2,6-4 2,9-4 10,2 0 3,7 0 2,0 0-4,0 0 8,0 0 4,0 0-18,0 0-5,0 0-10,16 8-36,5 4-27,7 0-20,5 0-80,6-5-45,2-7-93,0-3-276</inkml:trace>
  <inkml:trace contextRef="#ctx0" brushRef="#br0" timeOffset="338.3799">806 681 641,'0'0'128,"-53"-90"-24,27 61 107,-4 10-39,-1 10-114,-8 9-50,-6 0-5,-10 29-3,-2 23 0,2 17 0,10 16 0,12 6 1,14 2 4,16-4-10,3-14 10,27-12-5,18-14 4,19-14 4,17-13-3,14-14 6,15-8 3,5-18-2,-3-19 13,-18-8 12,-18 2-11,-28-7 3,-29 1 4,-16-2-12,-3 6-14,-15 8-7,-15 8-15,-4 14-49,-9 10-9,-2 5-45,-4 3-211,0 11-377</inkml:trace>
  <inkml:trace contextRef="#ctx0" brushRef="#br0" timeOffset="1462.7269">2403 821 883,'0'0'113,"0"0"30,0 0 66,0 0-110,0 0 1,0 0-37,0-19-16,0 19-15,0 0-32,0 12-5,5 13 5,-5 11 18,0 6-1,0-3-3,0 3-12,0-3 2,0-3-4,0-4-5,-5-3-48,2-6-76,3-9-106,0-14-201</inkml:trace>
  <inkml:trace contextRef="#ctx0" brushRef="#br0" timeOffset="1807.4157">2463 761 875,'0'0'109,"0"0"-68,0 0 108,79-67-50,-41 61-62,0 6-4,-5 3-23,-8 23-6,-8 9-8,-14 6 8,-3 2 4,-15 1-6,-15-7-4,-6-6 15,6-10 0,5-11-6,12-5-3,5-5-3,5 0 20,0 0 42,0 0 19,3-5-42,0 1 1,0 1-3,0 0-27,9 3-11,15 0 0,15 0-6,10 17 1,2 5-42,1 1-79,-3-2 0,-4-5-148,-2-11-327</inkml:trace>
  <inkml:trace contextRef="#ctx0" brushRef="#br0" timeOffset="2033.6369">3452 580 1129,'0'0'98,"0"0"-2,0 0 63,-109 32-80,63 27-61,4 14 9,5 7-23,16-3-4,13-2 2,8-7-8,20-7-28,23-11-52,8-14-65,13-18-79,6-17-361</inkml:trace>
  <inkml:trace contextRef="#ctx0" brushRef="#br0" timeOffset="2520.2848">4020 648 1224,'0'0'106,"0"0"-3,0 0 88,0 0-75,0 0-54,0 0-2,0-5-11,0 4 3,0-1-19,0 2 0,0-2-15,0-1-18,0 3 0,0-2 0,0 2 0,0-1 0,0-1 0,0 1 0,0-2 0,0 3 0,0-3 0,0 3 0,0-2 0,0 0 0,0-1 0,0 0 0,0-1 0,0 1 0,0 3 0,5 0 0,-5 0 0,3 0 0,-3 0 0,0 0 0,0 17 0,0 9 0,0 9 0,-17 5-5,-2 2 6,-2-3-1,-5 1 0,1-4 0,3-1-3,-2-6-22,9-5-20,5-5-32,10-9-86,0-3-27,3-7-62,13-7-165,1-19-416</inkml:trace>
  <inkml:trace contextRef="#ctx0" brushRef="#br0" timeOffset="2714.4428">3965 744 611,'0'0'199,"0"0"-90,0 0 66,66-78-16,-51 69-66,1 4-32,-1 5-12,3 0-17,1 17-6,-1 10-6,-6 4 1,0 1 0,-3 3-13,-7-4-8,-2 0-4,0-3-69,0-6-75,0-5-133,0-6-198</inkml:trace>
  <inkml:trace contextRef="#ctx0" brushRef="#br0" timeOffset="2872.4544">3959 869 734,'0'0'297,"0"0"-217,0 0 81,0 0-87,0 0-71,0 0-1,112-28-4,-61 23-48,-2 0-190,-14-2-211</inkml:trace>
  <inkml:trace contextRef="#ctx0" brushRef="#br0" timeOffset="3089.6604">4378 680 1109,'0'0'151,"0"0"1,0 0 26,0 0-87,0 0-65,0 0-19,3 8-6,3 21 6,2 7 5,-6 2-11,-2 2-1,0-2-9,0-4-77,0-2-74,0-11-103,0-10-230</inkml:trace>
  <inkml:trace contextRef="#ctx0" brushRef="#br0" timeOffset="3450.0186">4437 671 961,'0'0'113,"0"0"24,0 0 14,0 0-93,68-77-44,-38 75-7,-2 2 4,-4 6-11,-9 12-2,-6 6-2,-9 5 4,0 0-4,-18 0 4,0-3-5,3-8-2,8-6 1,7-2 2,0-3-27,7 1 26,13 1-1,5 1-3,5-1 6,-2 1 0,-4 2 6,-6-1-1,-4 0-1,-10-5 10,-4 2 9,0-1 6,-11 2 25,-12 1 15,0-2-32,-5-1-34,8-2-6,0-5-102,18 0-115,2-10-148</inkml:trace>
  <inkml:trace contextRef="#ctx0" brushRef="#br0" timeOffset="3704.6594">5285 713 813,'0'0'273,"0"0"-205,0 0 158,-118-30-121,66 30-38,0 15-9,4 6-15,8 7-4,12 5-14,8 2-10,10 1-4,10-1-9,0-2-2,16-7-1,14-1-1,12-9-26,19-7-50,9-8-53,9-1-104,0-7-268</inkml:trace>
  <inkml:trace contextRef="#ctx0" brushRef="#br0" timeOffset="3982.2454">5676 691 1004,'0'0'210,"0"0"-144,0 0 68,0 0-45,79-51-53,-33 51-19,-1 0 5,1 5-11,-4 16 0,-3 7-10,-8 5 4,-1-1 0,-10-1-2,-7-2 4,-10-4 3,-3-3-4,-16-2 5,-16 0 22,-17-3-13,-11-2-3,-4-1-17,-10-4-5,9-5-59,13-5-107,22-8-86,27-20-295</inkml:trace>
  <inkml:trace contextRef="#ctx0" brushRef="#br0" timeOffset="4148.0254">5910 696 1364,'0'0'56,"0"0"21,0 0 29,0 0-77,0 0 2,-22 94-16,16-59-15,0 0-15,6-3-111,0-8-98,0-10-199</inkml:trace>
  <inkml:trace contextRef="#ctx0" brushRef="#br0" timeOffset="4432.1823">6428 642 198,'0'0'1059,"0"0"-999,0 0 71,0 0-43,0 0-69,0 0-9,-20 66 18,7-35-4,-2-1-4,3-5-8,6-4 7,-1-1-4,7-3-12,0-3 3,0 0-4,13-4 3,8-1-3,15-5-2,4-4-5,11 0-45,1-9-81,-7-5-141,-10-6-248</inkml:trace>
  <inkml:trace contextRef="#ctx0" brushRef="#br0" timeOffset="4604.6282">6483 771 1043,'0'0'270,"0"0"-237,0 0 132,0 0-66,0 0-96,0 0-3,25 0-1,13 0 1,9 0-28,-2 0-106,-2-10-103,-10 0-224</inkml:trace>
  <inkml:trace contextRef="#ctx0" brushRef="#br0" timeOffset="4762.4971">6525 669 80,'0'0'1059,"0"0"-966,0 0 80,0 0-9,0 0-124,0 0-40,-17-9-1,50 9-2,19 0 2,3 0-102,8 0-117,-9 0-235</inkml:trace>
  <inkml:trace contextRef="#ctx0" brushRef="#br0" timeOffset="4964.649">7117 666 1174,'0'0'201,"0"0"-117,0 0 79,0 0-79,0 0-70,0 0-11,-33 85 30,16-48-14,4 2-10,-3-1-2,4-4-7,1-3 0,3-5-56,3-4-74,5-8-104,0-10-188</inkml:trace>
  <inkml:trace contextRef="#ctx0" brushRef="#br0" timeOffset="5152.5846">7158 660 1305,'0'0'92,"0"0"-23,0 0 78,0 0-94,0 0-50,84-14-3,-38 14 0,-1 0-7,-6 0-83,-2 6-87,-17 2-156,-12 1-175</inkml:trace>
  <inkml:trace contextRef="#ctx0" brushRef="#br0" timeOffset="5296.3308">7166 794 173,'0'0'953,"0"0"-896,0 0 27,0 0 52,0 0-83,0 0-41,21 44 0,31-44-12,4 0-49,3-5-197,-11-15-345</inkml:trace>
  <inkml:trace contextRef="#ctx0" brushRef="#br0" timeOffset="5841.7516">7997 505 1031,'0'0'384,"0"0"-342,0 0 86,0 0 47,0 0-85,0 0-42,0-3-13,0 2 11,-3-1-4,3 2-16,-4-1-26,3 1 0,-1-1 0,-2 1 0,4 0 0,-2-2 0,2 2 0,0 0 0,0 0 0,0 0 0,0 0 0,0 0 0,0-2 0,0 1 0,0-1 0,0 2 0,0 0 0,0 0 0,-2 0 0,-1-3 0,-3-1 0,-3 1 0,6 0 0,0-1 0,3 4 0,0 0 0,0 0 0,0 0 0,0 0 0,0 0 0,12 14 0,15 19 0,4 23 0,2 10 0,-11 5 0,-14-1 0,-8-7 0,-27-3 0,-25-2 0,-20-5 0,-22-1-59,-10-5-59,7-9-202,19-15-315</inkml:trace>
  <inkml:trace contextRef="#ctx0" brushRef="#br0" timeOffset="6134.3964">8437 1046 733,'0'0'337,"0"0"-239,0 0 120,0 0-17,0 0-84,0 0-69,-39 46-24,4-19-14,-3 2-10,-2 0-63,1-1-186,3-4-334</inkml:trace>
  <inkml:trace contextRef="#ctx0" brushRef="#br0" timeOffset="7131.7522">9384 546 37,'0'0'131,"0"0"-101,0 0 151,94-34-55,-82 29 13,-6 3 8,-3 0-46,-2 2 9,-1 0 18,0-1-15,0 0-24,0 1-27,0-3-11,0 2-2,-10 1-28,-16 0-21,-3 0 0,-4 1 0,1 8 3,6 3 6,6 0-6,7 1 6,7 5-9,6 1-4,2 3-2,32 7 6,12 2 7,8 4-3,4 2-3,-9 1 4,-3 0-2,-17-3-2,-10-4-1,-13-7 3,-6-2-4,-6-5 3,-19-5 0,-11-4 11,-3-3-10,3-5-1,8 0 6,5 0-8,9-10 6,5 0-2,6 5-3,0 0 6,3 4-5,0 1-2,0 0 0,0 8-7,-4 15 6,-2 10 1,-5 8 4,-1 2 8,-1 1 14,2-2-6,5-5 0,3-7 17,3-5 8,0-5-34,9-4-10,9-7 8,0-4-9,3-5-3,1 0-2,8-5-59,2-12-65,3-2-135,-2-7-326</inkml:trace>
  <inkml:trace contextRef="#ctx0" brushRef="#br0" timeOffset="7739.9367">10045 790 535,'0'0'215,"0"0"-2,0 0 32,0 0-49,0 0-64,0 0-43,7-24-18,-7 24-32,0 0-21,0 11-18,0 12 6,0 5 17,0 4 15,-7 2-19,-5-5-6,-1 1-8,0-2-5,3-3-4,0-3-52,1-4-102,5-10-150,4-8-346</inkml:trace>
  <inkml:trace contextRef="#ctx0" brushRef="#br0" timeOffset="8018.2439">10056 777 980,'0'0'75,"0"0"104,0 0-31,0 0-78,0 0-35,80-72 5,-57 66 3,0 5-6,-5 1-5,0 0-16,-2 0-8,-6 12 5,3 9-13,-3 4 5,-4 4-5,-3 1 5,0 1-5,-3 0-2,0-5 2,0-1-63,0-2-38,0-5-59,-3-6-147,0-8-258</inkml:trace>
  <inkml:trace contextRef="#ctx0" brushRef="#br0" timeOffset="8176.9766">10075 921 1031,'0'0'112,"0"0"12,0 0-23,0 0-101,0 0-1,101-4-51,-50 4-191,4-4-219</inkml:trace>
  <inkml:trace contextRef="#ctx0" brushRef="#br0" timeOffset="8391.529">10551 896 1270,'0'0'63,"0"0"65,0 0-22,0 0-74,0 0-24,121-2-3,-62 2 1,-4 0-6,-2 0-17,-2 0-69,-6 0-47,-7 0-111,-8-7-115,-12 0-217</inkml:trace>
  <inkml:trace contextRef="#ctx0" brushRef="#br0" timeOffset="8640.9603">10962 793 898,'0'0'131,"0"0"69,0 0-39,0 0-117,0 0-43,0 0 14,11 18 0,14-2 21,-2 0-2,2-1 9,-3-1-3,-6-2-20,-2-2 31,-5-1-17,-6 1-9,-3 3-9,0 1-7,-16 5-9,-10 3 3,-6 2-3,-1 1-97,3-4-89,2-4-194,8-9-644</inkml:trace>
  <inkml:trace contextRef="#ctx0" brushRef="#br0" timeOffset="9698.2372">11442 778 365,'0'0'156,"0"0"37,0 0-36,0 0 7,0 0-25,0 0-43,0-9-11,0 9-17,0 0-12,0 0-5,0 5-10,0 9-10,-7 6 7,1 5-5,-3 2 1,-1 2-17,3 1 0,1-4-6,2-1-1,2-2-8,-2-3 2,4-5-4,-4-3-4,1-7-7,3-1-56,0-4-93,0 0-64,3-1-142,9-16-274</inkml:trace>
  <inkml:trace contextRef="#ctx0" brushRef="#br0" timeOffset="10320.2014">11488 808 560,'0'0'23,"0"0"14,0 0 52,0 0-40,0 0-21,0 0 43,3-20 12,-1 17 2,-1-1-30,0 3 18,-1-2-2,0 3-23,0-1-6,0-2-3,2 1-3,2 0-8,-1-1-9,4-2 1,2 2-11,6-4-3,9 0 2,4-1-1,5 2 5,0 3 0,-8 3-11,-1 0 1,-11 0-2,-3 9 0,-7 7-3,-3 5-10,-7 3 13,-18 0 5,-5-6-4,8-2 6,-2-5-1,12-5-3,3-1-1,5-5 0,4 0-1,0 0-2,0 0-1,0 0-1,10 0 2,5 3-1,9 0 2,4 8 0,-1 1-3,-7 3 1,-4 4-8,-10-1 8,-6-1 2,0-2 0,0 1 0,-22-2 5,-1-2 16,-10 0 4,-2-5 4,6-2 3,-1-5-16,4 0-4,8 0-12,4-7-56,11-10-39,3-3-125,15-4-182,24 0-424</inkml:trace>
  <inkml:trace contextRef="#ctx0" brushRef="#br0" timeOffset="10641.564">12371 836 861,'0'0'36,"0"0"94,0 0 53,0 0-93,0 0-23,0 0-12,0-38-2,-17 37-15,-9 1-12,-5 0-10,-9 1-2,-2 14-5,3 2 15,5 4-3,10 3-12,8-2-8,6 2 8,9 0-9,1 0 2,4-3 1,19-1-3,3-3-3,12-4-2,10-7-18,12-4-62,1-2-99,1-2-180,0-13-99</inkml:trace>
  <inkml:trace contextRef="#ctx0" brushRef="#br0" timeOffset="11145.4709">12760 791 525,'0'0'423,"0"0"-381,0 0 98,0 0-19,0 0-77,98-42-2,-65 42-6,2 0-13,1 9-5,3 4-3,-6 4-5,-4 2 5,-3 2-12,-11 2 2,-6-1-1,-8-1-3,-1-5 8,0 0 2,-10-2 9,-5-2 17,-8-2-20,3-2-4,-1-5-3,-3-1-2,4-2-1,0 0-4,-1-6 5,-5-7-8,3 4-11,-8 2 1,5 7 2,1 0-7,-4 0 15,7 12-5,-1 3-2,13-1 6,7-3-12,3-2-12,3-2 4,20-7 6,6 0 8,10-5 4,-6-10 3,-4-6 5,-7-1 1,-6-3 29,-9-1 1,-1-5-15,-1 4-11,-5 8-10,3 7-4,-3 7-37,3 5-46,3 0-155,3 0-183</inkml:trace>
  <inkml:trace contextRef="#ctx0" brushRef="#br0" timeOffset="11648.1155">13523 710 593,'0'0'385,"0"0"-321,0 0 139,0 0-37,0 0-95,0 0-16,7-8 12,-7 8-25,0 0-16,0 0-16,0 0-4,0 11-4,0 3 7,0 5-2,-3 1 1,-6 2-2,-1 0-5,0 1 0,-3 0 1,1-2-2,2-1 3,3-3 0,4-3 0,0-4 0,-1-3-2,4-2-1,0-4 0,0 0 6,0-1-4,0 1 0,0-1 6,0 0-3,0 0-4,4 0 3,2 0-3,4 0 4,5 0-5,2 0 4,5-1-5,2-3 1,-3-1-3,3 2-10,-4 1-14,3-2-24,-7 1-23,2-2-60,-4-1-108,-5-1-152</inkml:trace>
  <inkml:trace contextRef="#ctx0" brushRef="#br0" timeOffset="11852.6687">13598 843 970,'0'0'367,"0"0"-312,0 0 97,0 0-91,0 0-61,0 0 0,49-8 1,-16 8-1,-4 0-24,0 0-64,-6 0-81,-4-1-92,-5-8-114</inkml:trace>
  <inkml:trace contextRef="#ctx0" brushRef="#br0" timeOffset="12039.2741">13617 741 931,'0'0'98,"0"0"19,0 0 56,0 0-113,0 0-59,0 0 6,92-6-3,-57 3-4,5 3-47,-4-2-148,-5-1-167</inkml:trace>
  <inkml:trace contextRef="#ctx0" brushRef="#br0" timeOffset="12292.1279">14181 705 826,'0'0'371,"0"0"-242,0 0 26,0 0-43,0 0-80,0 0-27,0 31 21,0-9 6,0 5-6,0 1-4,-12 0-4,1-2-3,1-1-11,0-6-4,0-2 0,1-3-40,2-4-67,0-3-80,7-7-164,0 0-300</inkml:trace>
  <inkml:trace contextRef="#ctx0" brushRef="#br0" timeOffset="12527.135">14222 702 643,'0'0'507,"0"0"-425,0 0 125,0 0-93,0 0-80,0 0-21,4-21-11,16 18 4,12-3-3,0 3 3,3 0-4,-2 2-2,-4-1-21,0 1-64,-2 1-43,-12 0-100,-10 0-154</inkml:trace>
  <inkml:trace contextRef="#ctx0" brushRef="#br0" timeOffset="12685.6481">14199 839 788,'0'0'281,"0"0"-224,0 0 85,0 0-28,0 0-77,0 0-18,92 2-19,-43-2-23,-3 0-229,2 0-323</inkml:trace>
  <inkml:trace contextRef="#ctx0" brushRef="#br0" timeOffset="12856.5608">14846 950 665,'0'0'783,"0"0"-703,0 0 46,0 0-16,0 0-84,0 0-25,-58 75 2,31-46-3,2 2-45,-7 4-102,-4-7-125,-5-5-247</inkml:trace>
  <inkml:trace contextRef="#ctx0" brushRef="#br0" timeOffset="13848.246">15431 774 378,'0'0'519,"0"0"-348,0 0 78,0 0-87,0 0-84,0 0-36,0 0-33,-11 2-3,11 20-6,0 7 23,-3 2-4,2 0-14,-2 0-5,0-3-3,3-3-54,0-3-87,0-8-79,10-8-226</inkml:trace>
  <inkml:trace contextRef="#ctx0" brushRef="#br0" timeOffset="14238.08">15531 735 886,'0'0'93,"0"0"8,0 0 60,85-44-113,-50 42-33,3 2 17,-7 0-9,-10 12-20,-11 5-3,-10 6-7,0 2 4,-21 2 3,-9-1 3,1-6-1,3 1-2,9-8-15,10-2-10,7-1-4,0-4-6,17 0 18,6-1 13,6 1 0,4 3 4,-1-1 0,-7 1 0,-7 1 3,-9 1 2,-9-2 6,0-1 21,0 3 15,-24-2 26,-4-1-21,-11-2-27,1 1-15,2-3-10,10-4-10,9 0-60,14 0-124,3-17-158</inkml:trace>
  <inkml:trace contextRef="#ctx0" brushRef="#br0" timeOffset="14508.49">16206 825 870,'0'0'124,"0"0"-36,0 0 87,0 0-85,0 0-60,0 0-2,-87-20 4,62 39-14,0 3-15,3 2 19,7 3-5,8-1-11,3 1 1,4-2-4,11-2 4,8-3-4,10-3-3,6-4-3,8-5-35,13-5-77,1-3-119,9-3-108</inkml:trace>
  <inkml:trace contextRef="#ctx0" brushRef="#br0" timeOffset="14711.263">16643 897 1003,'0'0'263,"0"0"-213,0 0 68,0 0-88,0 0-24,118-11 2,-58 11 1,-5 0-8,-1 0-1,-2 0-17,-10 0-56,-6 0-113,-6 0-133,-14-9-297</inkml:trace>
  <inkml:trace contextRef="#ctx0" brushRef="#br0" timeOffset="15010.5453">16991 783 1031,'0'0'86,"0"0"116,0 0-85,0 0-103,0 0-10,0 0 0,18 22 4,-1-8 6,8-2 9,-5 0 32,3-3-9,-8 2-5,-1-4-7,-5 0 7,-2-3-14,-4 2-4,-3 1-4,0-1 1,0 3-7,0 2-1,0 3 2,-13 3-8,-4 1-2,2 2-4,-5 0-12,1 1-69,3 0-107,-1-6-103,5-5-266</inkml:trace>
  <inkml:trace contextRef="#ctx0" brushRef="#br0" timeOffset="16479.9014">17695 814 518,'0'0'179,"0"0"54,0 0 3,0 0-59,0 0-70,0 0-8,0-14-19,0 14-36,0 0-26,0 13-14,-4 9 3,-6 8 15,-2 4-6,-1-2-11,0 2-2,-1-1-4,4-5 1,5-2-63,2-5-71,3-9-66,6-12-166,20 0-136</inkml:trace>
  <inkml:trace contextRef="#ctx0" brushRef="#br0" timeOffset="16691.0823">17817 794 980,'0'0'116,"0"0"24,0 0-7,0 0-65,0 0-52,88-63 6,-59 63 5,-4 0-11,-1 13-4,-4 9-2,-3 5-8,-4 4-2,-7 1 0,-6-2-2,0 0-75,0-6-54,0-4-119,-9-8-201</inkml:trace>
  <inkml:trace contextRef="#ctx0" brushRef="#br0" timeOffset="16831.9826">17756 960 939,'0'0'245,"0"0"-208,0 0 23,0 0-43,106-13-17,-31 6-29,7 1-178,-7-5-176</inkml:trace>
  <inkml:trace contextRef="#ctx0" brushRef="#br0" timeOffset="17109.7157">18421 778 1146,'0'0'74,"0"0"36,0 0 7,114-53-69,-61 47-15,-3 6-4,-5 0-9,-5 8-2,-10 14-13,-5 2-3,-7 3 0,-15 1 0,-3-1-2,-3-2 6,-20-2 9,-5-3-5,-6-3 0,-8-2 3,-1-1-12,0-8-2,7-5-34,9-1-69,9-3-79,15-18-152,3-8-488</inkml:trace>
  <inkml:trace contextRef="#ctx0" brushRef="#br0" timeOffset="17275.976">18659 773 847,'0'0'420,"0"0"-289,0 0 43,0 0-109,0 0-61,0 0-4,0 48 0,-6-17-1,5-2 1,1 0-97,0-5-94,0-10-168,14-10-340</inkml:trace>
  <inkml:trace contextRef="#ctx0" brushRef="#br0" timeOffset="17539.3668">19104 758 991,'0'0'216,"0"0"-103,0 0 27,0 0-100,0 0-35,0 0-1,-11 47 14,-1-19 6,-1-5 0,2 1 10,3-5-12,4-1 7,4-4-18,0-3-10,0-2 5,9-5-5,12-1 2,7-3-3,6 0-6,4 0-64,1-8-67,-3-7-150,-7 0-199</inkml:trace>
  <inkml:trace contextRef="#ctx0" brushRef="#br0" timeOffset="17697.0628">19098 881 1032,'0'0'64,"0"0"54,0 0-52,0 0-66,99-30-5,-61 23-62,-1-2-149,-11 1-235</inkml:trace>
  <inkml:trace contextRef="#ctx0" brushRef="#br0" timeOffset="17860.8759">19070 771 651,'0'0'581,"0"0"-516,0 0 119,0 0-107,0 0-76,0 0-1,125-33-5,-64 27-100,-5 1-135,-5 0-303</inkml:trace>
  <inkml:trace contextRef="#ctx0" brushRef="#br0" timeOffset="18057.5061">19609 705 1015,'0'0'312,"0"0"-221,0 0 34,0 0-77,0 0-9,-36 78-4,25-44-12,-3 1-13,2 0-10,-1-1-1,3-5-35,3-4-84,7-10-53,0-7-161,3-8-268</inkml:trace>
  <inkml:trace contextRef="#ctx0" brushRef="#br0" timeOffset="18250.3154">19737 640 1125,'0'0'146,"0"0"-7,0 0 10,0 0-103,0 0-46,0 0 0,64-14 4,-28 16-4,-2 3-12,-2 2-68,-10 2-70,-10 1-166,-9-2-184</inkml:trace>
  <inkml:trace contextRef="#ctx0" brushRef="#br0" timeOffset="18392.3787">19694 834 1052,'0'0'122,"0"0"34,0 0-36,0 0-90,85-1-30,-36-1-24,0 2-178,-3 0-247</inkml:trace>
  <inkml:trace contextRef="#ctx0" brushRef="#br0" timeOffset="18560.028">20153 910 1359,'0'0'89,"0"0"44,0 0-26,0 0-56,-79 86-35,52-52-16,3 0-4,1-3-95,4-3-79,2-8-162,0-9-375</inkml:trace>
  <inkml:trace contextRef="#ctx0" brushRef="#br0" timeOffset="19750.1246">21118 666 787,'0'0'181,"0"0"13,0 0 38,0 0-130,0 0-24,0 0-32,0-18-20,0 22-20,2 20 0,-2 4-2,0 4 21,0 1-20,0 0-2,-3-2-2,-1-4-1,3-4-46,1-5-94,0-8-58,0-7-194,9-3-336</inkml:trace>
  <inkml:trace contextRef="#ctx0" brushRef="#br0" timeOffset="20109.8359">21176 677 875,'0'0'157,"0"0"7,0 0-3,0 0-101,0 0-44,91-68-8,-61 68-1,-9 0-5,-8 0-2,-8 9-4,-3 6-1,-2 4-7,-8 0 8,-10 1 0,0-3-1,3-3 5,9-1 1,6-2-1,0 2-7,2 2 4,16 2 3,2 2 0,0-2 2,1-1-2,-8-3 1,-3 0-1,-6-5 8,-4 1 16,0-1-8,-4-2 28,-15 3 11,-6-4-6,-3-2-15,-1-3-33,7 0-1,1 0-76,15-11-70,6-5-187,6-2-222</inkml:trace>
  <inkml:trace contextRef="#ctx0" brushRef="#br0" timeOffset="20290.6398">21661 777 1191,'0'0'89,"0"0"16,0 0-9,107-18-56,-51 15-4,9 2-25,-2-2-8,-2 2-3,-8-1-16,-8-1-102,-12-1-116,-12-3-243</inkml:trace>
  <inkml:trace contextRef="#ctx0" brushRef="#br0" timeOffset="20537.61">22068 663 859,'0'0'258,"0"0"-162,0 0 89,0 0-138,0 0-46,0 0 1,51 15 1,-18 0 3,-5-1 5,-7-2 2,-7 0-2,-6-4 5,-5 0 14,-3 3-22,0 0 11,-10 5-1,-13 6-5,-8 1-1,-5-1-12,5 1-69,7-4-66,9-7-165,15-8-277</inkml:trace>
  <inkml:trace contextRef="#ctx0" brushRef="#br0" timeOffset="20770.8922">22635 621 1025,'0'0'308,"0"0"-208,0 0 93,0 0-130,0 0-60,0 0-3,-3 28 0,-6 8 17,-3 1-3,2 0-9,-2-3-5,1-3-3,4-4-26,-1-5-82,7-5-35,1-8-146,0-9-247</inkml:trace>
  <inkml:trace contextRef="#ctx0" brushRef="#br0" timeOffset="20968.0704">22669 606 1056,'0'0'259,"0"0"-208,0 0 89,0 0-87,0 0-45,105-15-4,-54 15 7,-7 0-11,-5 0-3,-8 0-60,-8 0-102,-11 8-125,-12 2-176</inkml:trace>
  <inkml:trace contextRef="#ctx0" brushRef="#br0" timeOffset="21122.5309">22632 785 1032,'0'0'129,"0"0"-45,0 0 44,0 0-80,0 0-32,115 3-9,-69-3-7,-3 0-156,-9 0-205,-4 0-497</inkml:trace>
  <inkml:trace contextRef="#ctx0" brushRef="#br0" timeOffset="21340.319">23225 831 663,'0'0'818,"0"0"-754,0 0 96,0 0-50,0 0-77,0 0-33,2 12-2,-2 8 2,-3 9 4,-10 0-1,-1 0-3,-5 0-58,-5-3-93,-1-4-100,1-5-349</inkml:trace>
  <inkml:trace contextRef="#ctx0" brushRef="#br0" timeOffset="22969.8125">23584 599 111,'0'0'182,"0"0"-34,0 0-10,0 0 100,0 0-69,0 0-29,0 0 20,-18-17-56,15 16-4,3 0 1,0-1-36,0 1-11,0-3-16,0-1-25,12 2-8,9 0-5,8 1 5,6 2 1,-2 0-6,-1 10 0,-8 5 0,-4 3 0,-7 5-5,-2 0 5,-3 4 0,-5-1 0,-3-1 2,0-1-2,-3-4 4,-10-1-2,-1-4 8,0-5-7,0-1 4,-2-3-2,-4-3-3,-4-3-2,-5 0 0,-3 0-23,3-8-49,0-2-45,7 0-57,10-4-145,9-1-210</inkml:trace>
  <inkml:trace contextRef="#ctx0" brushRef="#br0" timeOffset="23159.6407">23678 646 874,'0'0'171,"0"0"14,0 0 32,0 0-103,0 0-56,0 0-23,18-20-35,-18 34-2,0 12 2,0 6 1,0 1-1,0-3-4,-3-3-69,3-4-80,0-9-151,7-9-166</inkml:trace>
  <inkml:trace contextRef="#ctx0" brushRef="#br0" timeOffset="23390.2997">23958 691 180,'0'0'997,"0"0"-931,0 0 88,0 0-56,0 0-67,0 0-18,23-6 10,7 5 10,9-2-10,-1 0-11,-2-1-12,0 1-1,-7-2-29,-3-1-72,-1-2-73,-11 1-166,-7-3-353</inkml:trace>
  <inkml:trace contextRef="#ctx0" brushRef="#br0" timeOffset="23654.1315">24149 585 933,'0'0'112,"0"0"15,0 0 16,0 0-84,0 0-52,0 0 5,21 7 22,-2 2 4,-1 0-11,-1 0 5,-3 0-5,-7-2-4,-3 4-5,-2-1-3,-2 3 14,0 2-8,-3 3 7,-13 2-19,-1 0-5,-1-1-4,0 0-45,6-5-105,2-3-72,5-6-167</inkml:trace>
  <inkml:trace contextRef="#ctx0" brushRef="#br0" timeOffset="24393.7222">24560 510 317,'0'0'273,"0"0"-231,0 0 121,0 0-81,0 0-44,0 0 14,10-7 26,-9 6 15,-1 1 2,0-1-1,0 1-16,0 0-11,0 0-23,0 0-3,0 0-5,0 0-22,0 0 0,0 0-2,0 0-6,2 0 9,-2-2-2,0 1-2,0 1-1,0 0-2,0 0-4,0 0 5,0 0-3,0 0 3,0 0-8,0 0 5,1 0 2,-1 0-6,2 0 0,-2 0-2,0 0 4,0 0-4,0 0 5,0 0-3,0 0-3,0 0 1,0 0-1,0 0-8,0 0 5,0 9 1,3 6 2,-2-1 1,-1 3 0,0 3 0,0 2 0,0 2 0,-4 0 0,-4 0 0,0-3-2,0-2 2,2-7 0,6-4 0,0-3-1,0-3 0,0-2-1,0 0-1,10 0 5,8 0-2,4 0 0,4 0-10,-2-7-18,3-2-44,-5-1-34,-3 0-59,-2-3-95,-6 2-127</inkml:trace>
  <inkml:trace contextRef="#ctx0" brushRef="#br0" timeOffset="24604.127">24670 591 722,'0'0'195,"0"0"-67,0 0 47,0 0-103,0 0-52,0 0 0,13-7-20,5 4 10,4 0-6,0 1-4,0-1-25,-5 0-112,-4 0-72,-2-1-159</inkml:trace>
  <inkml:trace contextRef="#ctx0" brushRef="#br0" timeOffset="24778.0006">24629 507 848,'0'0'103,"0"0"-32,0 0 35,0 0-94,0 0-4,87-17-8,-56 12-19,-1 0-139,-10-2-213</inkml:trace>
  <inkml:trace contextRef="#ctx0" brushRef="#br0" timeOffset="25553.6629">25086 107 910,'0'0'87,"0"0"105,0 0-26,0 0-129,0 0-31,0 0-2,42-17 0,-13 17 2,0 0-2,-4 11 0,-7 1 1,-6 1-4,-8 2 3,-4 4-4,0 6 1,-12 6 13,-5 4-6,3 0-4,7 2-4,4-5-1,3-6 1,0-6-1,0-11 2,7-3-2,2-6 2,3 0 2,7 0 7,1-14 22,4-2-5,-5 2 0,-5 3-13,-6 5 12,-5 3-11,-3 3 3,0 0 3,0 3-21,0 16-13,-3 9 13,-5 9 7,0 4 10,2 5-3,0 4-3,1 4 2,4 4-5,1 1-1,0-1-3,0-8-1,1-4 4,2-7 1,0-6 17,-3-5 2,0-6-11,0-3 2,-1-2-2,-20-3-6,-12-3-2,-10-3-8,-9-4-68,-2-4-187,8-11-359</inkml:trace>
  <inkml:trace contextRef="#ctx0" brushRef="#br1" timeOffset="34068.3459">1275 2363 516,'0'0'179,"0"0"-164,0 0 114,0 0-6,0 0-72,0 0-26,8 0 51,-8 0 14,3 0-10,-3 0-11,0 0 1,0-3-5,0-8-26,0 0-12,0-1 1,0 2-21,-6 2 18,-4 2-7,4 2-1,-5 3-8,1 0-9,-2 1-1,0 0-3,-6 0-1,-1 18-5,-4 9-1,-2 5 7,1 8-2,9-1 5,4 2 1,11-6-8,0-2 8,11-6 0,10-5 0,3-6 3,9-8 4,3-5-7,0-3 0,11 0-24,5-17-75,-2-6-154,-4-3-270</inkml:trace>
  <inkml:trace contextRef="#ctx0" brushRef="#br1" timeOffset="34316.1849">1584 2452 1109,'0'0'86,"0"0"86,0 0-14,0 0-101,0 0-45,0 0 2,-1-4-6,1 4-5,0 0-3,0 0-5,0 0-12,0 0-68,0 0-41,0 0-92,-2 0-82,2 0-219</inkml:trace>
  <inkml:trace contextRef="#ctx0" brushRef="#br1" timeOffset="35177.8823">1683 2266 416,'0'0'113,"0"0"52,0 0 47,0 0-24,0 0-19,0 0-26,3-11-37,-3 11-33,0 0-33,0 0-22,0 8-5,0 10-6,0 6 29,0 1-3,0-2-16,0 4-2,0-4-10,0 0-3,0-1-2,0 1-19,0-4-60,0 1-85,0-10-88,0-10-217</inkml:trace>
  <inkml:trace contextRef="#ctx0" brushRef="#br1" timeOffset="35439.6764">1914 2266 775,'0'0'246,"0"0"-147,0 0 72,0 0-70,0 0-76,0 0-8,-18 32 11,-1-13 25,-4 0-2,1-4 1,9-6-20,4-5-7,4-1-11,5-3 10,0 0-16,0 0-3,0 2-2,0 2-3,8 3-9,7 5-1,11 5-28,4 0-51,9-1-75,3-6-170,7-6-269</inkml:trace>
  <inkml:trace contextRef="#ctx0" brushRef="#br1" timeOffset="35672.7755">2389 2225 1154,'0'0'158,"0"0"-26,0 0 91,0 0-125,0 0-67,0 0-21,-2-10-10,2 10 0,0 0-20,0 0-67,0 12-107,-7 13-28,-1 3-104,-5 2-444</inkml:trace>
  <inkml:trace contextRef="#ctx0" brushRef="#br1" timeOffset="35866.9371">2329 2559 1183,'0'0'227,"0"0"-119,0 0 101,0 0-112,0 0-72,0 0-13,-3 0-12,3 0-4,0 0-40,0 0-50,0 0-96,0-3-113,-3-8-431</inkml:trace>
  <inkml:trace contextRef="#ctx0" brushRef="#br1" timeOffset="36062.259">2380 2419 1323,'0'0'73,"0"0"1,0 0 54,0 0-100,0 0-23,0 0 4,76 0-9,-60 0-38,-4 0-111,-12 0-164,0 0-305</inkml:trace>
  <inkml:trace contextRef="#ctx0" brushRef="#br1" timeOffset="43274.3733">3018 2213 359,'0'0'86,"0"0"-12,18-80 20,-8 58 32,-1 3-20,-4 1-1,-3 6-12,-2 1 28,0 3-20,0 2-12,0 0-18,0 1-31,-2 2-14,-6 0-1,-4 3-13,-7 0-12,-8 7-10,-1 12-1,1 7 11,6-2 0,9 3-3,6-1-1,6 2 1,3 2-1,15 1 4,7 2 2,4 1 0,5 4-1,-7-1-1,-3 2-6,-5 0 6,-7 1 0,-9-1-6,-3 0-15,-12-5-4,-21-3 5,-14-5-4,3-9 13,4-9-5,10-8 15,9 0 1,5-7 2,6-10 7,5-3-1,1 1-8,4 2 10,0 3-6,0 3 1,7 3-3,5 5 5,1 3-7,1 0-4,2 6 1,1 15-1,2 6 1,-8 3 3,6 4 0,-9 1-1,1-2 1,1-1 2,-4-6 0,5-4-2,2-2 0,4-9-41,6-9-77,4-2-102,3-16-166</inkml:trace>
  <inkml:trace contextRef="#ctx0" brushRef="#br1" timeOffset="43538.5545">3446 2281 993,'0'0'96,"0"0"18,0 0 26,0 0-75,0 0-61,0 0-2,15 46 7,-8-9 16,-7 5-11,0 3-10,0-4 1,0-2-5,0-3-1,0-11-43,0-7-62,0-7-54,0-8-33,8-3-135,0-10-68</inkml:trace>
  <inkml:trace contextRef="#ctx0" brushRef="#br1" timeOffset="43822.2526">3540 2330 575,'0'0'126,"0"0"10,0-84 18,0 57-23,6 4-47,3 8-38,3 4 6,-6 5-1,0 4-27,4 2-11,-5 0-9,10 4-2,4 15 0,0 9 1,-2 5 6,-1 6-6,-11 0-1,2 0-1,-7 0-1,0-2 0,0-1-4,0-5-34,0-5-38,-7-6-50,2-7-28,-2-7-192,-2-6-237</inkml:trace>
  <inkml:trace contextRef="#ctx0" brushRef="#br1" timeOffset="44002.8346">3484 2473 559,'0'0'351,"0"0"-203,0 0 52,0 0-52,0 0-91,0 0-54,41-26-3,-4 18-1,2 6-65,0 2-149,-6 0-149,-3 0-362</inkml:trace>
  <inkml:trace contextRef="#ctx0" brushRef="#br1" timeOffset="44348.5725">4077 2564 508,'0'0'186,"0"0"-50,0 0 41,0 0-8,0 0-32,0 0-35,0 0-11,0 0-21,0 0-25,0 3-13,0 6-27,0 8-5,-6 9-1,-6 9 0,-3 3-42,-1 0-167,-1-2-305</inkml:trace>
  <inkml:trace contextRef="#ctx0" brushRef="#br1" timeOffset="46011.8597">4447 2363 797,'0'0'135,"0"0"-36,0 0 89,0 0-42,0 0-43,0 0-42,0 0 4,0-37-23,0 37-23,0 0-19,0 5-8,0 17 0,0 11 8,0 7 0,0 3 1,0 1 1,0-5-4,0-3 1,0-10-94,0-6-47,0-6-122,0-9-201</inkml:trace>
  <inkml:trace contextRef="#ctx0" brushRef="#br1" timeOffset="46426.2838">4468 2273 797,'0'0'125,"0"0"15,0 0 37,0 0-76,0 0-65,0 0-29,46-36-5,-19 36 2,0 0-4,1 5 0,-10 8-4,-6 1-3,-10 5-20,-2 0 22,-6 0 5,-11-1 6,-1-4 0,6-5-5,3-1-1,9-6-1,0 1-15,0 0-16,2 0-5,17 3 37,2 2 10,3 1-6,4 5 3,-1 4-7,-2 2-2,-5 0 2,-7 0 3,-10-4 1,-3-1 12,0-2 4,-16 1 25,-11-4 11,-7 2-8,-5-5-19,-4 2-18,1-5-11,9-2-66,8-2-144,14-8-221</inkml:trace>
  <inkml:trace contextRef="#ctx0" brushRef="#br1" timeOffset="46769.8444">5120 2266 758,'0'0'170,"0"0"-59,0 0 84,0 0-102,0 0-35,0 0-5,0-20 2,0 20-16,-11 0-18,-2 0-5,-7 1-15,-8 15 3,4 9-2,-1 1-1,8 4 3,7 1 0,7 0-1,3-2-2,0 0 2,6-4-3,15-4-4,7-4-10,2-5-66,9-12-47,4 0-179,-1-19-263</inkml:trace>
  <inkml:trace contextRef="#ctx0" brushRef="#br1" timeOffset="47294.0215">5540 2014 1002,'0'0'38,"0"0"93,0 0-49,0 0-67,0 0-11,0 0-3,82 17 5,-65-4-6,-7 3 0,-4 4 0,-3-1 3,0 3 12,3-1-3,-3-1-6,3-1-5,3-4-1,0-3 0,-1-3-13,6-5-21,-2-4 8,6 0 22,3 0 3,-3-2 1,-6-4 8,-6 3 2,-6 1 38,0 2 33,0 0-34,0 0-15,0 0-32,-2 10-18,-8 11 18,1 8 4,-2 4 3,1 4 4,7 5 0,0 8 21,3 1-15,0 2-4,0-3 6,0-7 10,0-7 3,3-5-6,0-6-2,-3-9 5,0-2-7,0-6 10,0-1-5,0-2-5,-12 2-10,-9-2-5,-7 2-7,-17 1-53,-13-8-232,-11 0-687</inkml:trace>
  <inkml:trace contextRef="#ctx0" brushRef="#br1" timeOffset="54047.7689">7442 2201 1019,'0'0'47,"0"0"-20,0 0 100,0 0-47,0 0-66,0 0-3,0 0 48,24 51-20,-14-27-9,-7 1-10,5 2-3,-6 1-8,2 3-7,-4 2 4,0-3-6,0 1 0,0 0-22,0-8-151,-4-6-157,2-14-359</inkml:trace>
  <inkml:trace contextRef="#ctx0" brushRef="#br1" timeOffset="54356.7374">7463 2191 844,'0'0'63,"0"0"127,0 0-47,0 0-80,0 0-26,0 0-18,24-65-2,-2 55 0,5 3-1,1 0 1,5 6-7,-3 1-7,1 5-3,-9 12 0,1 9-2,-8 2 3,-12-3-1,-3-2 3,0-2-2,-14-1 14,-5-1-2,-10-2-3,0 0-5,-1-4-5,8-1-26,8-11-159,9-1-207</inkml:trace>
  <inkml:trace contextRef="#ctx0" brushRef="#br1" timeOffset="54565.8894">7931 2162 1042,'0'0'79,"0"0"43,0 0-16,0 0-87,0 0-1,0 0 32,0 85-15,0-58-16,0-3-15,-3-1-1,0-3-3,-4-1-77,4-7-127,3-8-185</inkml:trace>
  <inkml:trace contextRef="#ctx0" brushRef="#br1" timeOffset="54963.9694">7979 2159 1026,'0'0'78,"0"0"54,0 0-24,0 0-83,0 0-20,0 0 6,27 45 15,-11-24-4,-3-2-14,1-4-7,-5-3-1,0-5-5,-3 0-46,2-7-54,5 0-55,0 0 29,-1-12 51,1-9 39,1-4 41,-8-3 43,0 8 58,0 3 18,-2 6-25,-1 5 7,-2 4-38,1 2-37,3 0-18,1 0-8,0 9 0,4 9 10,-1 1 5,-3 5 7,-2 1-6,0-2-8,0 1-5,1 1-1,2-1-2,5 2-19,1-4-122,4-4-184,-1-9-328</inkml:trace>
  <inkml:trace contextRef="#ctx0" brushRef="#br1" timeOffset="55206.4224">8496 2167 1022,'0'0'148,"0"0"8,0 0 42,0 0-90,0 0-54,0 0-20,0-15-21,0 15-13,0 0-25,2 3-110,7 16-55,-3 5-146,-3 5-378</inkml:trace>
  <inkml:trace contextRef="#ctx0" brushRef="#br1" timeOffset="55355.6272">8525 2493 812,'0'0'560,"0"0"-501,0 0 122,0 0-60,0 0-99,0 0-22,-9-4-39,9-1-123,9-7-203,-2-5-541</inkml:trace>
  <inkml:trace contextRef="#ctx0" brushRef="#br1" timeOffset="55939.3959">9150 2096 542,'0'0'449,"0"0"-398,0 0 92,0 0-6,0 0-80,0 0-41,-14 13-10,10 9 4,1 7 31,-3 2-19,3 0-13,-3 2-6,3-3-3,-1-4 0,1-3-74,0-2-138,-2-12-234</inkml:trace>
  <inkml:trace contextRef="#ctx0" brushRef="#br1" timeOffset="56208.5092">9111 2148 795,'0'0'116,"0"0"13,0 0 36,0 0-72,0 0-38,0 0 0,58-54-27,-41 52-5,5 2-2,0 0-9,-2 3-9,-1 11-3,-2 8 1,-4 2 3,-5 2-3,-1 6-1,-7-1-9,0-2-84,0-1-72,0-5-121,0-9-285</inkml:trace>
  <inkml:trace contextRef="#ctx0" brushRef="#br1" timeOffset="56382.1429">9123 2298 255,'0'0'731,"0"0"-661,0 0 129,0 0-95,0 0-92,0 0-7,58-24-5,-19 21-9,1 0-108,-1-1-115,-11 1-197</inkml:trace>
  <inkml:trace contextRef="#ctx0" brushRef="#br1" timeOffset="57365.1078">9640 2095 629,'0'0'191,"0"0"32,0 0-41,0 0-86,0 0-42,0 0-25,2-3-16,1 17-9,0 6 22,6 3 5,-3 0-6,-3 1-5,-1 1-16,2-2-4,-1-1-1,-3 0-55,0-5-123,0-6-134,0-5-287</inkml:trace>
  <inkml:trace contextRef="#ctx0" brushRef="#br1" timeOffset="57798.0473">9666 2084 855,'0'0'62,"0"0"49,0 0 18,0 0-82,0 0-1,102-53-16,-74 53 3,-3 0-11,-4 0-3,-9 6-4,-6 8-4,-6 2-5,0 2 5,-9 3 0,-12-1 7,3-1-11,-2-4-4,11-3 3,3-3-6,4-6 0,2 1-3,0-1 1,2 2 0,13-2 2,11 2 2,1 1-2,-1 1 0,-1 3-2,-2 2-1,-3 4 0,-5-2 3,-9 2 0,-4-4 0,-2-1 0,0-2 12,-11 1 4,-7-3 12,-3 2-10,-2-7-11,-3 1-7,8-3-9,-2 0-107,16-10-152,4-14-307</inkml:trace>
  <inkml:trace contextRef="#ctx0" brushRef="#br1" timeOffset="58056.4231">10421 2048 771,'0'0'111,"0"0"138,0 0-76,0 0-92,0 0-15,0 0-30,-60-9-23,30 33 8,5 8 6,7-1 7,13 0-15,5 0-4,6-2-11,23-5 7,8-4-11,8-4-2,6-8-5,8-2-95,-1-6-43,-10 0-369</inkml:trace>
  <inkml:trace contextRef="#ctx0" brushRef="#br1" timeOffset="58744.4519">7688 3110 810,'0'0'165,"0"0"-4,0 0 29,0 0-103,0 0-58,0 0-16,0 15-3,0 9 41,0 3-17,-3 2-19,-4-2-8,-3 0-6,0-1-1,0-4-21,4-4-117,3-8-113,3-10-232</inkml:trace>
  <inkml:trace contextRef="#ctx0" brushRef="#br1" timeOffset="58916.8008">7707 3138 747,'0'0'273,"0"0"-145,0 0 52,0 0-114,0 0-59,0 0 10,62 21 14,-34 0-16,-4 1-12,-1-2-3,0-1-19,-5-4-126,-7-5-127,2-8-237</inkml:trace>
  <inkml:trace contextRef="#ctx0" brushRef="#br1" timeOffset="59104.6156">7951 3113 414,'0'0'492,"0"0"-391,0 0-5,0 0-71,0 0 16,0 0 23,13 65-3,-13-47 1,0-2-7,-9-2-22,-8-2-11,4-2-14,-1-3-8,6-4-44,-4-3-166,12-4-285</inkml:trace>
  <inkml:trace contextRef="#ctx0" brushRef="#br1" timeOffset="59313.8549">8179 3109 1070,'0'0'134,"0"0"-44,0 0 24,0 0-89,0 0-17,0 0 31,9 69-17,-9-45-14,0 4-3,0-4-5,0-3-46,0-2-111,0-8-133,3-9-219</inkml:trace>
  <inkml:trace contextRef="#ctx0" brushRef="#br1" timeOffset="59545.9319">8237 3048 855,'0'0'164,"0"0"-2,0 0 1,0 0-105,0 0-57,0 0 1,64 4 7,-43 13 8,-3-2 11,-8-1 3,-3-3-3,-4-2-6,-3 0-11,0 1-6,-9 1-2,-9 0-3,-5-2-17,5-4-115,5-5-120,10 0-324</inkml:trace>
  <inkml:trace contextRef="#ctx0" brushRef="#br1" timeOffset="59771.9143">8493 3110 893,'0'0'190,"0"0"-48,0 0 2,0 0-99,0 0-12,0 0 34,-10 69-26,4-43-22,0 0-10,-2 1-3,3-3-6,2-2-33,-2-5-99,3-7-158,2-10-210</inkml:trace>
  <inkml:trace contextRef="#ctx0" brushRef="#br1" timeOffset="59989.245">8493 3113 962,'0'0'88,"0"0"115,0 0-77,0 0-68,0 0-41,0 0 0,75-36-2,-63 43 6,2 7-3,-4 5 2,-1 1-10,-3 2-5,1-2-5,-1 3-3,-5-3-77,-1 0-92,0-4-177,0-8-459</inkml:trace>
  <inkml:trace contextRef="#ctx0" brushRef="#br1" timeOffset="60123.6984">8542 3248 954,'0'0'150,"0"0"4,0 0 3,0 0-124,0 0-33,0 0-117,74-35-144,-50 22-257</inkml:trace>
  <inkml:trace contextRef="#ctx0" brushRef="#br1" timeOffset="60874.8135">7870 2244 404,'0'0'206,"0"0"-119,0 0 100,0 0-98,0 0-52,0 0 5,9 29 70,1 0-39,4 8-17,-6 7-12,2 4-12,3 2-5,-6-6-7,3-8-10,0-9-1,-4-9-8,-3-7 5,0-9-4,0-2 1,-3 0 6,0-7 1,3-21 9,-1-14-19,0-10-11,4-5 4,2 1 7,4 5 0,1 5 1,6 7 1,-2 8 1,-2 10 7,0 11 3,-3 7 0,0 3-10,5 3-3,6 16-1,-3 10 1,2 5 8,0 2 3,-1-1 0,-3-3-4,0 0-7,-6-2 0,4 0 0,-6-2-50,1 0-68,-5-6-106,-6-8-146,0-8-229</inkml:trace>
  <inkml:trace contextRef="#ctx0" brushRef="#br1" timeOffset="61032.5915">7928 2508 838,'0'0'192,"0"0"-18,0 0 14,0 0-138,0 0-47,130-53-3,-60 43-35,0 4-186,-13 2-168</inkml:trace>
  <inkml:trace contextRef="#ctx0" brushRef="#br1" timeOffset="61617.213">8950 3127 784,'0'0'97,"0"0"109,0 0-21,0 0-68,0 0-29,0 0-5,0 0-31,0 0-31,8-38-21,-6 38-5,-1 0-97,6 14-154,-7 7-141,0 9-476</inkml:trace>
  <inkml:trace contextRef="#ctx0" brushRef="#br1" timeOffset="61752.2067">9029 3396 585,'0'0'609,"0"0"-557,0 0 143,0 0-140,0 0-55,0 0-102,3-32-185,10 18-279</inkml:trace>
  <inkml:trace contextRef="#ctx0" brushRef="#br1" timeOffset="64155.3746">9597 3060 528,'0'0'414,"0"0"-377,0 0 63,0 0-2,81-40-56,-41 35-8,-1 5 1,2 0-5,-5 2-12,-1 12 12,-8 7-23,-8 1-3,-12 5 1,-1 2 2,-6-4 8,0 0 10,-13-3 9,-13-2-1,-3-3-8,-4-1-5,-3-3-5,2-4-9,4-2-5,-2-6 5,5-1-6,2 0-45,5-10-110,11-16-171,9-7-538</inkml:trace>
  <inkml:trace contextRef="#ctx0" brushRef="#br1" timeOffset="64344.4045">9830 3074 1059,'0'0'150,"0"0"-66,0 0 57,0 0-102,0 0-36,0 0-1,0 61 14,0-30-12,-5 1 1,4-1-5,1-2-12,0-2-128,4-7-156,19-13-260</inkml:trace>
  <inkml:trace contextRef="#ctx0" brushRef="#br1" timeOffset="64624.8459">10441 2992 1070,'0'0'212,"0"0"-182,0 0 83,0 0-62,0 0-45,0 0-4,-10 31 18,5-4 15,0-1-16,0-1-4,1 1-4,1-5 1,3 0-3,0-5-3,0 1-3,0-6 1,0-5-4,12-3 0,13-3-9,7 0-27,10-9-55,4-6-87,-5-4-153,-14 2-259</inkml:trace>
  <inkml:trace contextRef="#ctx0" brushRef="#br1" timeOffset="64788.9951">10520 3087 967,'0'0'159,"0"0"-55,0 0 29,0 0-98,0 0-35,0 0 0,51-6-7,-18 2-99,0-2-107,-10-2-162</inkml:trace>
  <inkml:trace contextRef="#ctx0" brushRef="#br1" timeOffset="64958.6984">10423 2970 368,'0'0'692,"0"0"-627,0 0 130,0 0-75,0 0-84,0 0-27,23-14-8,19 11-1,12 0-11,8 1-87,0 0-117,-3 2-210</inkml:trace>
  <inkml:trace contextRef="#ctx0" brushRef="#br1" timeOffset="65185.0852">11071 2939 1087,'0'0'161,"0"0"-36,0 0 11,0 0-86,0 0-45,0 0-1,-5 45-4,4-14 21,-2 2-5,0-1-8,0-2-4,-4 1-3,4-7-1,3-4-19,0-3-82,0-5-76,0-10-173,3-2-291</inkml:trace>
  <inkml:trace contextRef="#ctx0" brushRef="#br1" timeOffset="65348.3686">11101 2977 990,'0'0'107,"0"0"84,0 0-50,0 0-88,0 0-29,0 0-24,55-36-1,-25 36-5,-2 0-29,2 0-94,-3 5-108,-9 4-119</inkml:trace>
  <inkml:trace contextRef="#ctx0" brushRef="#br1" timeOffset="65514.2976">11153 3130 826,'0'0'269,"0"0"-247,0 0 145,0 0-49,0 0-85,0 0-5,88 0-8,-43 0-20,4 0-101,-7 0-197,-6 0-175</inkml:trace>
  <inkml:trace contextRef="#ctx0" brushRef="#br1" timeOffset="112574.1595">7574 4414 112,'0'0'936,"0"0"-888,0 0 53,0 0 62,0 0-100,0 0-49,0 0 1,0 0 0,-1 3-9,1 16-5,0 6 5,0 6 8,1 1 17,-1 1-18,0-3-2,0-4-9,0-2 2,0-6-3,4-5-1,-2-2-32,7-7-82,5-4-85,-1 0-120,1-5-58</inkml:trace>
  <inkml:trace contextRef="#ctx0" brushRef="#br1" timeOffset="112731.6511">7648 4593 678,'0'0'192,"0"0"-15,0 0 19,0 0-99,0 0-52,0 0-31,85-21 1,-49 16-3,4-3-7,-2 2-5,0-6-39,-5 0-133,-10 1-162,-6 0-244</inkml:trace>
  <inkml:trace contextRef="#ctx0" brushRef="#br1" timeOffset="112911.8992">7881 4463 968,'0'0'161,"0"0"48,0 0-21,0 0-105,0 0-42,0 0-22,-5 33-19,8-5-1,-1 4 1,2-2 2,0-3-2,2-3-18,5-6-102,1-8-109,7-7-230</inkml:trace>
  <inkml:trace contextRef="#ctx0" brushRef="#br1" timeOffset="113129.8286">8194 4446 1204,'0'0'75,"0"0"90,0 0 5,0 0-129,0 0-41,0 0 1,4 77 4,-4-47 4,0-3-6,0-1-3,0-5-4,0-5-93,-4-5-75,4-8-191,0-3-408</inkml:trace>
  <inkml:trace contextRef="#ctx0" brushRef="#br1" timeOffset="113310.5685">8259 4449 1076,'0'0'107,"0"0"65,0 0-9,0 0-119,0 0-42,0 0-2,60 60 5,-39-45-5,-5 0 0,1-4-87,-1-6-72,-3-5-150,1 0-242</inkml:trace>
  <inkml:trace contextRef="#ctx0" brushRef="#br1" timeOffset="113542.9962">8568 4407 1003,'0'0'139,"0"0"-86,0 0 68,0 0-81,0 74-4,0-46-8,0-6-4,0-5-7,0-5-6,-6-2 6,-12-4-1,-1 0 19,-2-4-1,-6-2-16,1 0-9,6 0-9,8-10-29,12-4-113,0-7-216,25-4-577</inkml:trace>
  <inkml:trace contextRef="#ctx0" brushRef="#br1" timeOffset="113765.8501">8860 4335 1137,'0'0'119,"0"0"-25,0 0 80,0 0-100,0 0-66,0 0-3,-19 106 29,6-72-7,0 2-18,3-4-4,-3-3-1,4-5-4,1-7-4,1-2-55,5-6-68,2-9-105,0 0-200</inkml:trace>
  <inkml:trace contextRef="#ctx0" brushRef="#br1" timeOffset="113970.7118">8864 4335 905,'0'0'168,"0"0"-85,0 0 115,0 0-91,0 0-72,0 0-26,96-10-1,-63 10-4,-6 0-4,-3 0-32,-6 0-85,-9 5-153,-9 4-143</inkml:trace>
  <inkml:trace contextRef="#ctx0" brushRef="#br1" timeOffset="114125.517">8805 4514 731,'0'0'344,"0"0"-277,0 0 125,0 0-63,0 0-94,0 0-21,103 0-1,-50-5-13,1-4-45,-1-3-138,5-1-242</inkml:trace>
  <inkml:trace contextRef="#ctx0" brushRef="#br1" timeOffset="114374.8231">9697 4342 1171,'0'0'66,"0"0"73,0 0 11,0 0-96,0 0-35,0 0 18,71-4-14,-50 1-12,-1 1 2,-4-1-11,-4 3 2,-4-2-4,-2 2-17,-6 0-73,0 0-71,0 0-166,0 8-299</inkml:trace>
  <inkml:trace contextRef="#ctx0" brushRef="#br1" timeOffset="114681.8552">9623 4606 541,'0'0'475,"0"0"-423,0 0 127,0 0-12,95-5-93,-59 0-37,-4 1-5,0-1-16,-5 2-16,-9 1-4,-10-1-60,-5 3-56,-3 0-113,-3 0-187</inkml:trace>
  <inkml:trace contextRef="#ctx0" brushRef="#br1" timeOffset="180006.1304">24452 323 28,'0'0'47,"0"0"-5,0 0 14,0 0-4,0 0-23,0 0-14,0 0-1,0 0 8,0 0-2,-3 0-2,3 0-10,0 0-8,0 0-1,0 0-23,-3 0-36,1 0-125</inkml:trace>
  <inkml:trace contextRef="#ctx0" brushRef="#br1" timeOffset="181363.4122">24403 320 111,'0'0'61,"0"0"-33,0 0 16,0 0-9,0 0-8,0 0 3,-36 8-4,25-1-16,-2-1-6,-1 2-2,-3 1-2,0-2-2,-1 0-70,5-2-123</inkml:trace>
  <inkml:trace contextRef="#ctx0" brushRef="#br1" timeOffset="181520.2854">24231 367 204,'0'0'59,"0"0"-46,0 0-13,0 0-2,0 0-81</inkml:trace>
  <inkml:trace contextRef="#ctx0" brushRef="#br1" timeOffset="181663.8327">24231 367 136,'-54'-8'93,"51"6"-54,-1 0-30,1 2-9,-3-3-9,2 3-117</inkml:trace>
  <inkml:trace contextRef="#ctx0" brushRef="#br1" timeOffset="181799.316">24130 314 179,'0'0'62,"0"0"-36,0 0 7,0 0-33,0 0-4,0 0-98,-12-4-61</inkml:trace>
  <inkml:trace contextRef="#ctx0" brushRef="#br1" timeOffset="181950.5039">24130 314 225,'-108'38'27,"97"-35"-16,1-1 21,3-1 1,4 3-22,-2 1-11,0 0-5,0 1-48,1-3-36,-2 1-33</inkml:trace>
  <inkml:trace contextRef="#ctx0" brushRef="#br1" timeOffset="182045.7525">23913 391 50,'0'0'57,"0"0"4,0 0-54,0 0-7,0 0-12,0 0-9</inkml:trace>
  <inkml:trace contextRef="#ctx0" brushRef="#br1" timeOffset="182468.1492">23699 381 48,'0'0'44,"0"0"-7,0 0-24,0 0-6,0 0-2,0 0-5,0 0 2,0 0-1,0 0-1,0 0 6,-2 0-3,1 0-3,-2 3 0,-2-1-10,-1 3 10,-4 0 3,1 1 0,-3 0-6,0-1 6,1 2 2,0 0 8,2-3 6,0 1 8,1 1-9,-1-1-8,2 1-6,-1 0-2,4 0-2,1 2-23,-1-3-41,4 1-104</inkml:trace>
  <inkml:trace contextRef="#ctx0" brushRef="#br1" timeOffset="182750.5402">23487 852 32,'0'0'9,"0"0"-9</inkml:trace>
  <inkml:trace contextRef="#ctx0" brushRef="#br1" timeOffset="182929.7405">23552 978 343,'0'0'9,"0"0"-9,0 0-1,0 0 1,0 0-1,0 0-18,65 28-62</inkml:trace>
  <inkml:trace contextRef="#ctx0" brushRef="#br1" timeOffset="183080.2793">23821 1066 75,'0'0'170,"0"0"-170,0 0 3,0 0 12,80 12-7,-45-9-8,2 1-89</inkml:trace>
  <inkml:trace contextRef="#ctx0" brushRef="#br1" timeOffset="183221.9315">24212 1123 150,'0'0'49,"0"0"-17,0 0 41,0 0-20,0 0-31,0 0-14,71 4-8,-54 3-23,-2-4-96</inkml:trace>
  <inkml:trace contextRef="#ctx0" brushRef="#br1" timeOffset="195832.7888">4671 2884 153,'0'0'52,"0"0"-24,0 0 6,0 0 12,0 0-28,0 0-18,0 0-4,3-4 4,1 5 1,-1 7 8,0 1 3,0 0-5,3-4-1,-3 0-5,-1 2 0,9 0 4,3-4-3,5 2 9,11-5-2,4 0-4,2 0 0,3 0-3,0 0-2,-2-8 1,-1 3-1,-2 1-3,-4-1 2,-4 2-3,-3 0 4,-5 1-1,-6 0 1,-6 0 1,-3-1 0,0 1 3,-3-1 11,0 1 21,0 1 4,0-2-18,0 1-5,2 1-7,2-2 0,-4 1 0,3-1 8,-3 1-3,0-2-3,0 1 2,0 0 3,3-6-8,-3 3 9,0-3 18,0-2-4,0 3-20,0-2 21,4 0-16,-4 1 5,3 1-20,-3 1-1,3 0-1,-3 2 0,0 0 0,0 1-1,0 1 1,0 1-6,0 2-5,0 0 1,0 0-23,0 0-35,0 0-4,0 0 10,0 0-28,0 0-20,0 9 30,0-1-33,0 1-40</inkml:trace>
  <inkml:trace contextRef="#ctx0" brushRef="#br1" timeOffset="196955.9982">4808 2402 5,'0'0'100,"0"0"-50,0 0 17,0 0-1,0 0-9,0 0-31,0-78 36,0 67-41,3-1 4,-3 1-12,3-1 2,-3 2-1,3-2-6,-3 2 7,0-1 3,0 0-8,0-3 0,0 3-4,-6-3-6,-5 1-8,0 3 4,0-3 1,-2 2 6,-1 2 6,2 1-6,-4-2-1,2 1 2,-2 1-4,1 1 0,-6 1-4,5 2 3,-3 1-5,2 1 3,-1 2 3,-1 0-11,1 0 3,3 0 7,0 0 1,0 5-15,-1 3 6,-1 2-7,1 1 4,1 1 2,-3 1 6,3-1-4,2 0 8,-1 3-10,4 2 8,-2 3-10,0 3 2,0 4 5,0 4 3,3 0-7,2 6-4,1 4 10,6 4 2,-2 2 1,2-1-2,0-5 0,0-3-7,11-1-10,5-8-16,3 1 33,1 0-4,7-1 5,1 1-4,-1 1-12,1-6-36,-1-3-9,-2-5-28</inkml:trace>
  <inkml:trace contextRef="#ctx0" brushRef="#br1" timeOffset="197166.7671">4739 2833 3,'0'0'78,"0"0"-8,48-84-9,-35 54-13,-7-1-16,-4-3 0,-2 0-19,0 2-12,0 0 3,0 7-1,-5 4 2,2 4 11,-1 8-1,1 1-15,-1 7-17,4 1-22,0 0-61,0 0-125</inkml:trace>
  <inkml:trace contextRef="#ctx0" brushRef="#br1" timeOffset="204980.6573">22647 1112 110,'0'0'56,"0"0"-30,0 0 114,0 0-31,0 0-24,0 0-26,0 0 20,-18 41-18,18-41 19,0 0-15,0 0-26,0 0-12,0 0-13,0 0-11,14-9-3,12-11-76,14-3-89,7-9 1,3-3-118</inkml:trace>
  <inkml:trace contextRef="#ctx0" brushRef="#br1" timeOffset="205176.3873">23118 693 351,'0'0'33,"0"0"-1,0 0 1,0 0 0,0 0-14,0 0-19,-1-38-1,1 32-59,0 2-40,6-3-87</inkml:trace>
  <inkml:trace contextRef="#ctx0" brushRef="#br1" timeOffset="205318.3017">23051 520 315,'0'0'59,"0"0"-1,0 0 15,0 0-32,0 0-41,0 0 0,-43-64-1,43 61-62,-4 0-194</inkml:trace>
  <inkml:trace contextRef="#ctx0" brushRef="#br1" timeOffset="205490.0696">22763 473 409,'0'0'60,"0"0"-55,0 0 6,0 0 60,0 0-23,0 0-28,0 0-20,-4-3-51,-2-4-28,-9-3-192</inkml:trace>
  <inkml:trace contextRef="#ctx0" brushRef="#br1" timeOffset="205618.9022">22392 430 59,'0'0'165,"0"0"-148,0 0-13,-83 14 5,69-5-9,-1 5-2,2-4-49</inkml:trace>
  <inkml:trace contextRef="#ctx0" brushRef="#br1" timeOffset="205784.4236">22122 528 406,'0'0'73,"0"0"-41,0 0 10,0 0 0,0 0-6,0 0-25,-31-8-11,22 8-10,-7 0-124,-4-3-269</inkml:trace>
  <inkml:trace contextRef="#ctx0" brushRef="#br1" timeOffset="206226.0713">22656 1013 388,'0'0'0,"0"0"-18,0 0-96</inkml:trace>
  <inkml:trace contextRef="#ctx0" brushRef="#br1" timeOffset="206384.6838">22728 1102 328,'0'0'0,"0"0"-74,0 0-88</inkml:trace>
  <inkml:trace contextRef="#ctx0" brushRef="#br1" timeOffset="206638.8638">22728 1102 78,'39'29'167,"-41"-29"-113,2 0-25,0 0 35,0 0-20,0 0-43,0 0 4,0 0 2,0 0-4,0 0-3,0 0-12,0 0-43,0 0-19,0 0-18,0 0 29,0 0 61,0 0-18,0 0-40,0 0-14</inkml:trace>
  <inkml:trace contextRef="#ctx0" brushRef="#br1" timeOffset="213603.6915">10742 4279 681,'0'0'66,"0"0"-20,0 0 86,0 0-11,0 0-58,0 0-24,0 0-13,0 0 2,0-32 4,-20 27-7,-17 1-3,-6 4-19,-8 0 2,2 4 0,7 9-2,9 3 4,7 1-7,11 3-1,10-3 1,5 0-10,14 1-8,28-3 1,18-2 12,10-1-13,-1-3-6,-8 3 17,-18 1 0,-22-1 7,-6 0-1,-12-3 0,-3-1 2,-3 4 6,-24 1 20,-11-1-3,-5 2 9,3-2-19,9-4-14,11-1-3,15-3-5,5-4-165,28 0-90,14-9-231</inkml:trace>
  <inkml:trace contextRef="#ctx0" brushRef="#br1" timeOffset="213861.299">11168 4368 805,'0'0'65,"0"0"39,0 0-41,0 0-32,-79 66 10,79-46-36,0-3 6,21-4-6,9-8 9,-2-5-6,2 0 9,-8-9 30,-4-8 16,-9-4 24,-3-1-17,-6-3-7,0 4-42,0 4-21,0 7-13,1 2-83,10-1-104,13 2-289</inkml:trace>
  <inkml:trace contextRef="#ctx0" brushRef="#br1" timeOffset="214250.2843">12079 4255 91,'0'0'1194,"0"0"-1018,0 0-14,0 0-12,0 0-77,0 0-35,0-6 4,0 6-2,-4 0-2,-5 0 1,-4 0-35,7 0-4,6 0 0,-1 0 0,1 0 0,-1 0 0,1 0 0,0 0 0,0 0 0,0 0 0,0 0 0,0 0 0,0 0 0,0 0 0,0 0 0,0 0 0,0 4 0,0 14 0,0 7 0,-3 9 0,-9 2 0,-11 1 0,0-3-21,5-3-50,3-7-41,15-13-111,0-11-180,21-6-360</inkml:trace>
  <inkml:trace contextRef="#ctx0" brushRef="#br1" timeOffset="214422.5906">12066 4014 1147,'0'0'67,"0"0"101,0 0-7,0 0-72,0 0-49,0 0-40,16-38-62,26 51-137,7-3-34,9-1-129,1-5-372</inkml:trace>
  <inkml:trace contextRef="#ctx0" brushRef="#br1" timeOffset="214609.2922">12419 4052 758,'0'0'204,"0"0"-52,0 0 68,0 0-106,0 0-67,0 0-32,-31 108 44,16-72 13,9 0-48,3-4-17,3 0-7,0-6-3,1-3-66,10-7-58,-3-3-85,-1-8-57,-7-5-75,0 0-304</inkml:trace>
  <inkml:trace contextRef="#ctx0" brushRef="#br1" timeOffset="214933.9196">12361 4349 440,'0'0'377,"0"0"-165,0 0-2,0 0-45,0 0-51,0 0-52,-7-11-38,20 8-24,11 0-26,8-4-18,17 1-44,3-2-81,3-4-126,0-2-80,-13 0 126,-12-2 152,-18-1 72,-8 3 25,-4 3 237,-4 3-15,-5 2 8,3 2-104,2 4-17,4 0-3,0 0-19,0 4-74,7 14-9,-1 7-4,0 1 47,2-1-18,-2-2-11,0-3-4,-4-4-8,-2-7-6,0-2 0,0-2-43,-14-5-71,-3-5-144,-4-13-186</inkml:trace>
  <inkml:trace contextRef="#ctx0" brushRef="#br1" timeOffset="215074.5536">12832 4120 970,'0'0'109,"0"0"53,102-22-10,-75 19-75,-3 3-51,-8 0-26,-12 3-4,-4 5-158,0-4-211,-4-4-453</inkml:trace>
  <inkml:trace contextRef="#ctx0" brushRef="#br1" timeOffset="216650.2095">14093 4180 752,'0'0'178,"0"0"-104,0 0 90,0 0-42,0 0-77,0 0-44,-32 41 2,26-15 13,4-2-11,2-3-5,0 0-7,0-11-96,0-10-150,0 0-231</inkml:trace>
  <inkml:trace contextRef="#ctx0" brushRef="#br1" timeOffset="216813.0477">13955 3913 1172,'0'0'22,"0"0"88,0 0-6,0 0-54,0 0-50,0 0-63,68 24-82,-31-5-74,-1-2-164</inkml:trace>
  <inkml:trace contextRef="#ctx0" brushRef="#br1" timeOffset="217138.8842">14394 4071 1030,'0'0'70,"0"0"-56,0 0 35,0 72 13,0-48 9,0-2-40,3-4-11,4-4-12,3-5-5,-3-4-2,2-5 0,1 0 3,7-3-3,1-16 14,2-6 6,2-3-9,-2 5 7,0 3 0,-11 9-9,-5 7 0,2 4 5,1 3-15,2 18-2,5 11-15,-4 7 16,1 6-4,4-2-19,3-3-74,9-9-97,1-12-157</inkml:trace>
  <inkml:trace contextRef="#ctx0" brushRef="#br1" timeOffset="218449.6654">15499 4141 352,'0'0'144,"0"0"-57,0 0 54,0 0-46,0 0-44,0 0 7,2 0-4,2-1-7,1-2 7,13-8 17,-2-1-11,4-3-30,0 0-12,-3 2 26,-2 1 7,-10 5-14,0 5 6,-5-1 9,0 3-11,0 0-9,0 0-21,2 0 0,-2 12-11,1 13-13,1 8 13,2 0 2,-3 0 8,5 0-8,2-3-2,3-5-20,5-3-76,-2-4-73,-1-8-146,-10-6-182</inkml:trace>
  <inkml:trace contextRef="#ctx0" brushRef="#br1" timeOffset="218591.5997">15541 4339 930,'0'0'195,"0"0"-75,0 0 88,0 0-108,0 0-79,112-14-17,-39 7-4,8 0-14,-5-3-99,-3-5-135,-9-1-243</inkml:trace>
  <inkml:trace contextRef="#ctx0" brushRef="#br1" timeOffset="218780.7036">16210 4110 400,'0'0'650,"0"0"-557,0 0 117,0 0-100,0 0-104,0 0 17,-33 87-23,29-50 21,4 0-20,0-6-1,0-3-1,0-11-65,14-5-116,1-12-115,3 0-151</inkml:trace>
  <inkml:trace contextRef="#ctx0" brushRef="#br1" timeOffset="218938.2306">16251 4195 938,'0'0'113,"0"0"102,0 0-48,0 0-103,0 0-61,0 0-2,69 22-1,-30-9 0,4-1-5,-4-5-90,-2-7-104,-6 0-97,-5-2-94</inkml:trace>
  <inkml:trace contextRef="#ctx0" brushRef="#br1" timeOffset="219149.3031">16561 4121 585,'0'0'195,"0"0"-17,0 0 9,0 0-94,0 0-93,0 0 0,-1 100 16,1-74 8,0-5-13,0-5 21,0-4-3,-6-6 6,-7-2 17,-14 1-8,-2-5-23,-3 0 2,-1 0-23,12-5-23,17-13-126,4-7-157,30-5-402</inkml:trace>
  <inkml:trace contextRef="#ctx0" brushRef="#br1" timeOffset="219350.0631">16842 4070 1160,'0'0'95,"0"0"89,0 0-34,0 0-106,0 0-44,0 0-15,0 76 15,0-44 8,0-3-7,0-2-1,3-3-59,4-5-56,4-10-104,-1-7-142,5-2-376</inkml:trace>
  <inkml:trace contextRef="#ctx0" brushRef="#br1" timeOffset="219500.36">16882 4070 701,'0'0'372,"0"0"-277,0 0 113,0 0-132,0 0-51,0 0-25,114-25-37,-73 25-97,-2 0-190,-15 0-175</inkml:trace>
  <inkml:trace contextRef="#ctx0" brushRef="#br1" timeOffset="219633.3002">16926 4154 1025,'0'0'43,"0"0"50,0 0 28,0 0-102,128 20-1,-57-20-18,7 0-65,4-6-333</inkml:trace>
  <inkml:trace contextRef="#ctx0" brushRef="#br1" timeOffset="220640.0457">18048 3900 1185,'0'0'171,"0"0"-81,0 0 116,0 0-111,0 0-59,0 0-34,-3-8 1,3 8-2,0 0 2,0 0 16,0 0 4,0 0 10,0 0 2,0 0 1,0 0 2,0 0-8,0 0 11,0 0-41,0 0 0,0 0 0,0 0 0,0 0 0,0 0 0,0 0 0,0 0 0,0 0 0,-1 0 0,-2 0 0,3 0 0,-2 0 0,2 0 0,0 0 0,0 0 0,0 0 0,0 0 0,0 0 0,0 0 0,0 0 0,0 0 0,0 0 0,0 0 0,0 0 0,0 0 0,0 0 0,0 0 0,0 0 0,0 0 0,0 0 0,0 0 0,0 0 0,0 0 0,0 0 0,0 0 0,0 0 0,0 0-9,0 0-2,0 0 3,0 0 3,0 0-3,0 0-1,0 0 0,0 10-9,0 5-5,0 6-13,0 3 27,-1-2 8,-2 0-1,-3 0 1,0 1-2,2 1-2,-2 0 0,-1-2 2,1-2-4,5-4-10,0-6 8,1-4-17,0-2-1,0-4-19,0 0-25,0 0-21,0 0 18,0 0-5,0 0-58,0 0-104,0 0 38,0 0-61,0 0 57,0 0 207,0-6 91,-2-2 32,1 2 91,1 0-46,0-2-51,0 2 4,0-4-45,8 0-12,11-5-49,7 1-8,9 1-3,3 2-3,3 6 5,-2 5-6,-8 0-2,-7 0 1,-9 15 1,-8-1-6,-6 1 5,-1-4 1,-1 2 13,-18-3 2,-7-1-11,-6-2 32,0-3-26,2-1 7,7-3-17,11 0-5,12 0-105,6-19-132,25-9-225</inkml:trace>
  <inkml:trace contextRef="#ctx0" brushRef="#br1" timeOffset="220932.657">18422 3996 857,'0'0'271,"0"0"-242,0 0 84,0 0-52,0 0-57,0 0 7,-22 83 24,18-55-17,4-1-7,0-7-3,4-4-1,13-4-6,5-6-1,6-6 0,2 0 0,-1-5 1,-11-11 2,-5-8 2,-5-2 1,-8-10 6,0 0-3,0 1 2,-7 6-6,-4 7-5,-1 8-21,3 3-51,3 1-94,6-2-157,3-4-321</inkml:trace>
  <inkml:trace contextRef="#ctx0" brushRef="#br1" timeOffset="221112.5284">18844 3774 1090,'0'0'120,"0"0"32,0 0-70,0 0-66,0 0-14,0 108 20,3-67-12,1-5-9,3 1-1,1-5-64,0-10-71,1-10-151,1-10-202</inkml:trace>
  <inkml:trace contextRef="#ctx0" brushRef="#br1" timeOffset="221255.4592">18781 3956 1136,'0'0'148,"0"0"-60,0 0 32,0 0-93,134-23-27,-49 13-65,8-4-114,5-6-202,2-3-501</inkml:trace>
  <inkml:trace contextRef="#ctx0" brushRef="#br1" timeOffset="221441.9222">19714 3745 1205,'0'0'128,"0"0"22,0 0-1,0 0-136,0 0-13,0 0-14,-28 107 14,25-70 0,3-2 0,0-6-51,0-6-66,0-7-64,6-12-80,0-4-128</inkml:trace>
  <inkml:trace contextRef="#ctx0" brushRef="#br1" timeOffset="221630.9901">19721 3800 860,'0'0'171,"0"0"-7,0 0 18,0 0-71,0 0-55,0 0-42,91 0-12,-60 21 4,2 4-2,-1-4-3,1-1-1,3-5-31,-2-8-57,-2-4-55,-14-3-109,-10-9-126,-6-14-270</inkml:trace>
  <inkml:trace contextRef="#ctx0" brushRef="#br1" timeOffset="221773.757">20081 3707 643,'0'0'205,"0"0"17,10-83 7,-9 68-75,1 5-14,-1 7-67,2 3-35,-3 0-27,3 0-11,1 9-62,2 12-115,5 5-39,4-6-38,4 0-207</inkml:trace>
  <inkml:trace contextRef="#ctx0" brushRef="#br1" timeOffset="222049.5543">20338 3722 818,'0'0'240,"0"0"-131,0 0 52,0 0-120,0 0-39,-88 45-2,79-24-1,9 1-12,0-5-3,9-3 16,7-6 11,7-7-5,-2-1-1,3 0 8,-5-15 24,-4-9 19,-3-6 38,-6-4-29,-3 4-35,-3 5-21,0 12-9,0 5-24,-6 7-58,1 1-45,5-2-136,0-3-284</inkml:trace>
  <inkml:trace contextRef="#ctx0" brushRef="#br1" timeOffset="222239.8424">20580 3534 905,'0'0'198,"0"0"14,0 0-45,0 0-63,0 0-78,0 0-26,4 58-5,-4-15 5,0 2 9,0-1-5,3-4-4,3-4-46,2-11-69,1-11-133,4-11-247</inkml:trace>
  <inkml:trace contextRef="#ctx0" brushRef="#br1" timeOffset="222364.4465">20526 3677 1232,'0'0'49,"0"0"68,100-18-104,-31 8-13,11-4-167,2 0-300</inkml:trace>
  <inkml:trace contextRef="#ctx0" brushRef="#br1" timeOffset="224322.1009">21478 3470 629,'0'0'328,"0"0"-223,0 0 62,0 0-44,0 0-85,0 0-33,-8 39-1,-4-9 5,3 1 34,3-3-16,3-5-21,3 1-5,0-6-2,0-2-10,0-7-82,0-9-98,-1 0-128</inkml:trace>
  <inkml:trace contextRef="#ctx0" brushRef="#br1" timeOffset="224501.2325">21342 3302 1184,'0'0'22,"0"0"166,0 0-63,0 0-102,0 0-23,0 0-80,31 4-115,0 7-42,8-1-100</inkml:trace>
  <inkml:trace contextRef="#ctx0" brushRef="#br1" timeOffset="224831.6554">21691 3478 173,'0'0'749,"0"0"-693,0 0-29,0 0 18,15 82 32,-11-55-16,-1-5-24,-1-3-22,-2-5-4,3-7-4,-2-4-1,1-3-6,-1 0 3,1 0 9,4-3 55,7-21 39,5-9-5,6-4-80,3 5-21,-7 11 1,-7 10 1,-7 9-1,-3 2 0,2 0-1,4 14-11,5 13-17,7 6 13,4 2-33,6-2-48,6-9-88,7-9-123,2-8-348</inkml:trace>
  <inkml:trace contextRef="#ctx0" brushRef="#br1" timeOffset="225153.6031">22413 3392 1066,'0'0'41,"0"0"111,0 0-43,0 0-82,98-40-18,-66 40-8,-3 9 2,-5 11-4,-12 5 1,-12 5-6,0 2-5,-16 2-3,-11 1 14,0-8 17,3-2 6,6-5 12,6-8-11,8 1-12,2-5 1,2 0-13,0-3 0,13 0 4,16-3 3,13-2-2,7 0-5,6-7-23,-2-13-121,-5-6-172,-1-8-230</inkml:trace>
  <inkml:trace contextRef="#ctx0" brushRef="#br1" timeOffset="225342.001">22954 3381 866,'0'0'206,"0"0"-23,0 0 16,0 0-87,0 0-86,0 0-26,-18 44-18,9-10 18,1-1 16,5 0-6,-3-2-9,6-5-1,0-6-44,0-10-87,3-10-123,11 0-129</inkml:trace>
  <inkml:trace contextRef="#ctx0" brushRef="#br1" timeOffset="225507.9422">22977 3406 880,'0'0'174,"0"0"-23,0 0-12,0 0-96,0 0-39,0 0-4,62 61 10,-39-43-9,-1-3-2,2-5-24,1-6-112,-1-4-119,0-4-147</inkml:trace>
  <inkml:trace contextRef="#ctx0" brushRef="#br1" timeOffset="225723.7566">23283 3304 945,'0'0'134,"0"0"83,0 0-115,0 0-102,0 0 7,0 94 6,0-62 8,0-3-7,-3-4 6,-2-6 3,-1-8-10,-3-2-6,-6-5 8,-6-2-8,-6-2-1,-1 0-6,3-9-58,14-15-150,11-6-198</inkml:trace>
  <inkml:trace contextRef="#ctx0" brushRef="#br1" timeOffset="225941.6126">23537 3299 1178,'0'0'100,"0"0"42,0 0-59,0 0-60,0 0 8,3 89 20,-3-58-20,0 1-8,0 0-19,0-2-4,0-3-22,0-3-64,0-10-64,5-10-135,8-4-216</inkml:trace>
  <inkml:trace contextRef="#ctx0" brushRef="#br1" timeOffset="226123.2864">23596 3284 873,'0'0'132,"0"0"17,0 0 51,0 0-120,0 0-56,0 0-22,112-21-2,-72 21-4,-1 0-26,7 0-71,3 3-97,0-3-119,-7 5-261</inkml:trace>
  <inkml:trace contextRef="#ctx0" brushRef="#br1" timeOffset="226289.3994">23605 3481 935,'0'0'39,"0"0"61,0 0 42,0 0-89,107 11-25,-50-11-28,1 0-3,-4 0-193,-8-3-229</inkml:trace>
  <inkml:trace contextRef="#ctx0" brushRef="#br1" timeOffset="226519.9956">24238 3628 1232,'0'0'131,"0"0"-27,0 0 70,0 0-81,0 0-33,0 0-10,0 1-21,0-1-14,0 0-15,0 0-11,-3-3-107,-22-34-212</inkml:trace>
  <inkml:trace contextRef="#ctx0" brushRef="#br1" timeOffset="231119.8238">5421 6875 469,'0'0'32,"0"0"-1,0 0 103,0 0-2,0 0-34,0 0-3,0 0 4,0 0 19,0 3-14,0-3-9,0-12-10,0-5-53,3 0-21,0-5 16,-3 0-10,0 1-1,-12 0-5,-9 2-2,-2 5-5,1 3-2,-6 5 3,1 6-1,-6 3 5,2 14-9,-5 10 0,9 7 0,8 1-2,13 2-6,6-1 8,15-4-2,22-5-2,8-9-2,7-13-25,3-5-4,-1-17-2,0-12 7,-10-4 21,-11-6 8,-16-3 1,-14-5 4,-3-5 2,0 1 3,0 9 10,0 14 23,0 9-6,0 15-1,0 4-4,0 0-22,0 10-9,-3 23-12,-3 14 12,4 9 1,2 0-1,0-4-10,8-5-85,14-8-93,10-12-192,5-14-318</inkml:trace>
  <inkml:trace contextRef="#ctx0" brushRef="#br1" timeOffset="231463.6038">5816 6777 1008,'0'0'56,"0"0"86,0 0-48,0 0-82,0 0-9,0 0 8,57 0 3,-29 2-8,2-2-2,-4 0-1,-4 0-3,-9-9-4,-7-2 4,-6-2 1,0-1 8,-12 2-6,-10 0 11,-5 7 17,0 5-7,-4 0 8,1 4-8,0 13 5,4 2-3,8 7-10,7-2-3,8 1-9,3-1-4,3 0 3,18-4-3,13-3-3,13-6-37,9-6-58,8-5-109,1 0-160,3-13-362</inkml:trace>
  <inkml:trace contextRef="#ctx0" brushRef="#br1" timeOffset="231665.4701">6411 6727 624,'0'0'230,"0"0"-44,0 0 22,-86-31-81,59 31-40,-6 3-18,0 11-23,8 3-16,4 5-11,9 0 0,9 0-17,3 0 0,0-2-4,19-2 2,13-5-1,14-4-71,9-4-60,7-5-157,6-1-201</inkml:trace>
  <inkml:trace contextRef="#ctx0" brushRef="#br1" timeOffset="231929.5967">6687 6694 786,'0'0'115,"0"0"68,0 0 4,-94-8-101,72 29-40,4 4-10,9 0-15,9 0-12,0-4-5,16-2-1,14-5-3,9-8-2,3-6 0,1 0 0,-10-10 2,-8-9 1,-13-3 6,-9-6-4,-3-2 5,-3 5-2,-9 5-6,-4 8-14,3 9-76,5 3-112,8 0-191</inkml:trace>
  <inkml:trace contextRef="#ctx0" brushRef="#br1" timeOffset="232581.6245">6902 6665 721,'0'0'227,"0"0"-77,0 0 47,0 0-127,0 0-55,0 0 18,18 42 21,-13-22-38,2-4-8,-2-5-5,-1-2-1,-4-5-2,3-1 3,0-3-2,4 0 2,5-10 8,6-12-11,0-5-3,2-2-6,3 4-1,-7 6 5,1 9 4,-5 6-3,-4 4 3,1 0 1,1 0-7,1 11 3,6 2 3,-4 2 1,4-1 1,-2-1-1,1-4 0,1-4 0,5-2-2,2-3 2,-2 0-2,-2-8-15,-2-5-2,-8-6 7,5 0 2,-6-3-7,3 3 0,-5 7-2,-4 5 12,0 7 3,-3 0-9,0 13-5,5 7 18,-2 2 1,3 0-1,4-3 1,5-4 0,3-6-1,7-4 1,1-5-2,0-2-2,2-15 3,-5-6 0,1-3 4,-9-5 23,0-1 15,-6 6-6,-3 7-4,0 10 23,-4 7-10,3 2-38,-5 20-2,0 16-5,0 16 11,0 7-1,-7 2-7,-5 3-3,3 0 0,0-5-3,6-6-78,3-13-50,0-10-127,12-20-165</inkml:trace>
  <inkml:trace contextRef="#ctx0" brushRef="#br1" timeOffset="232800.576">7636 6643 715,'0'0'158,"0"0"-64,61-82 86,-25 70-62,-3 12-88,1 0-8,0 9 5,-15 11-3,-5 6-3,-14 1-3,0-2 11,-7-4-2,-13-2-1,-9-2-19,3-3 0,-1-3-7,8-6-94,10-2-127,9-3-260</inkml:trace>
  <inkml:trace contextRef="#ctx0" brushRef="#br1" timeOffset="235035.0293">22910 398 205,'0'0'140,"0"0"-104,0 0 11,0 0 41,0 0-31,0 0-19,0 0 15,0 0-1,0 0-10,0 0-22,0 0-20,0 0-18,-3 0-45,-2 0-38,-3 0 6,0 0 1,-1 0-245</inkml:trace>
  <inkml:trace contextRef="#ctx0" brushRef="#br1" timeOffset="235222.1321">22795 403 143,'0'-2'357,"0"2"-331,0 0 8,0 0 5,0 0-24,0 0-15,0-3-54,0 3-181</inkml:trace>
  <inkml:trace contextRef="#ctx0" brushRef="#br1" timeOffset="235379.4291">22793 392 505,'0'0'126,"0"0"-64,0 0 54,0 0-62,0 0-26,0 0-28,-4-7-29,4 7-129,0 0-97</inkml:trace>
  <inkml:trace contextRef="#ctx0" brushRef="#br1" timeOffset="235536.3743">22793 392 507,'-58'0'160,"57"0"-41,-2 0 38,3 0-28,-2 0-40,1 0-66,1 0-23,-3 0-24,-3 0-120,-5 0-153,-5 0-242</inkml:trace>
  <inkml:trace contextRef="#ctx0" brushRef="#br1" timeOffset="235680.5538">22533 418 597,'0'0'145,"0"0"-85,0 0 74,0 0-18,0 0-51,0 0-65,-23 0-8,20 0-98,-3 0-145,-3 0-244</inkml:trace>
  <inkml:trace contextRef="#ctx0" brushRef="#br1" timeOffset="235822.7128">22408 415 635,'0'0'171,"0"0"-150,0 0 90,0 0 11,0 0-77,0 0-45,-8 0-85,8 0-134,0 0-137</inkml:trace>
  <inkml:trace contextRef="#ctx0" brushRef="#br1" timeOffset="235963.8359">22240 423 708,'0'0'119,"0"0"-106,0 0 88,0 0-10,0 0-73,0 0-18,-33-10-115,30 10-223</inkml:trace>
  <inkml:trace contextRef="#ctx0" brushRef="#br1" timeOffset="236123.4624">22107 409 716,'0'0'173,"0"0"-164,0 0 53,0 0 46,0 0-65,0 0-43,-6 0-46,6 1-125,0-1-140,0 0-224</inkml:trace>
  <inkml:trace contextRef="#ctx0" brushRef="#br1" timeOffset="236274.1422">22107 409 601,'-61'22'143,"59"-22"-118,2 0 65,0 0-1,0 0-88,0 0-1,0 0-129,0 0-128,3 0-162</inkml:trace>
  <inkml:trace contextRef="#ctx0" brushRef="#br1" timeOffset="236427.761">22053 422 555,'0'0'126,"0"0"-73,0 0 87,0 0-24,0 0-48,0 0-31,-10 0-21,10 0-16,0 0-36,0 0-86,0 0-97,6-4-62</inkml:trace>
  <inkml:trace contextRef="#ctx0" brushRef="#br1" timeOffset="236572.8155">22053 422 561,'35'-38'135,"-35"35"-85,0 3 87,0 0-41,0 0-58,0 0-38,0 0-50,4 0-130,0 0-76</inkml:trace>
  <inkml:trace contextRef="#ctx0" brushRef="#br1" timeOffset="236727.5847">22098 377 499,'0'0'203,"0"0"-118,0 0 33,0 0-13,0 0-57,0 0-48,-9 0-42,9 0-99,0 0-151</inkml:trace>
  <inkml:trace contextRef="#ctx0" brushRef="#br1" timeOffset="236886.9295">22098 377 608,'-45'-25'139,"41"25"-82,-1 0 81,2 0-38,3 0-44,0 0-42,0 0-14,-5 0-47,-1 0-105,-4 0-160</inkml:trace>
  <inkml:trace contextRef="#ctx0" brushRef="#br1" timeOffset="237044.3229">21862 349 688,'0'0'126,"0"0"-97,0 0 54,0 0-23,0 0-60,0 0-19,-10 0-98,10-1-181</inkml:trace>
  <inkml:trace contextRef="#ctx0" brushRef="#br1" timeOffset="237202.2613">21628 358 646,'0'0'131,"0"0"-115,0 0 55,0 0 13,0 0-84,0 0-109,-10 0-140,10 0-242</inkml:trace>
  <inkml:trace contextRef="#ctx0" brushRef="#br1" timeOffset="237361.052">21628 358 606,'-119'-27'203,"114"27"-177,4 0 22,1 0 49,0 0-70,0 0-27,0 0-116,0 0-141,-3 0-97</inkml:trace>
  <inkml:trace contextRef="#ctx0" brushRef="#br1" timeOffset="237512.2305">21390 319 544,'0'0'91,"0"0"-57,0 0 60,0 0 32,0 0-49,0 0-77,-44 0-3,40 0-92,-5 0-101,-2 0-190</inkml:trace>
  <inkml:trace contextRef="#ctx0" brushRef="#br1" timeOffset="237668.0079">21113 302 629,'0'0'138,"0"0"-92,0 0 40,0 0 22,0 0-60,0 0-48,-26-8-91,29 8-105,4 9-16,-3-3-331</inkml:trace>
  <inkml:trace contextRef="#ctx0" brushRef="#br1" timeOffset="237823.4631">20982 398 715,'0'0'29,"0"0"-13,0 0 59,0 0-4,0 0-51,0 0-20,-21 42-32,21-29-97,0 1-70,0-3-233</inkml:trace>
  <inkml:trace contextRef="#ctx0" brushRef="#br1" timeOffset="237965.6159">20850 681 586,'0'0'24,"0"0"14,0 0 11,0 0 33,-45 75-39,42-55-26,1 4-17,2-2-72,0-1-125</inkml:trace>
  <inkml:trace contextRef="#ctx0" brushRef="#br1" timeOffset="238124.6244">20847 1120 567,'0'0'188,"0"0"-185,0 0 7,0 0 31,0 0-7,0 0-34,53 60-9,-17-52-167,2-2-154</inkml:trace>
  <inkml:trace contextRef="#ctx0" brushRef="#br1" timeOffset="238265.4595">21245 1271 614,'0'0'186,"0"0"-184,0 0 17,0 0 44,91 0-44,-51 0-19,5 0-22,5 0-201,-3 0-412</inkml:trace>
  <inkml:trace contextRef="#ctx0" brushRef="#br1" timeOffset="238424.1557">21794 1308 822,'0'0'208,"0"0"-207,0 0 7,82-2 27,-43 2-27,5 0-8,1 0-7,3 0-73,1 0-60,0 2-113,-2-2-98</inkml:trace>
  <inkml:trace contextRef="#ctx0" brushRef="#br1" timeOffset="238567.6299">22401 1298 481,'0'0'85,"0"0"63,0 0 3,0 0-67,85-9-42,-58 9-25,4 0-11,-1 0-6,3 0-12,0 0-59,-2-1-46,-1-3-59,-5-4-156</inkml:trace>
  <inkml:trace contextRef="#ctx0" brushRef="#br1" timeOffset="239167.5955">22432 439 328,'0'0'73,"0"0"60,0 0 29,0 0-23,0 0-53,0 0-23,-6-9-15,6 9-18,0 0-24,0 0-6,9 0-18,11 0 10,6 0-7,9 0-77,1 0-39,4 0-57,3 0-45</inkml:trace>
  <inkml:trace contextRef="#ctx0" brushRef="#br1" timeOffset="239368.7397">22944 430 178,'0'0'23,"0"0"-14,0 0 47,0 0-22,0 0 83,0 0-45,76 1-30,-61 4-24,3 1-11,-1 0-5,5 2-2,-5 1-5,1 3-29,2 1-17,-3 2-36,0 2-81</inkml:trace>
  <inkml:trace contextRef="#ctx0" brushRef="#br1" timeOffset="239542.9018">23239 790 124,'0'0'162,"0"0"-114,0 0 2,-9 80 21,6-60-35,1 0-33,1-2-3,-5 2-6,-3-1-61,-1-2-269</inkml:trace>
  <inkml:trace contextRef="#ctx0" brushRef="#br1" timeOffset="239685.1106">23105 1137 287,'0'0'186,"0"0"-157,0 0 35,0 0-2,0 0-32,0 0-30,-39 37-37,35-37-162</inkml:trace>
  <inkml:trace contextRef="#ctx0" brushRef="#br1" timeOffset="239842.5245">22947 1271 358,'0'0'510,"0"0"-510,0 0-4,0 0-36,0 0-299</inkml:trace>
  <inkml:trace contextRef="#ctx0" brushRef="#br1" timeOffset="239998.0124">22631 1385 611,'0'0'60,"0"0"-60,0 0-65,0 0-217</inkml:trace>
  <inkml:trace contextRef="#ctx0" brushRef="#br1" timeOffset="240155.3419">22631 1385 870,'-32'21'31,"31"-21"13,1 0 38,0 0-82,0 0-32,0 0-166,0-4-227</inkml:trace>
  <inkml:trace contextRef="#ctx0" brushRef="#br1" timeOffset="240306.7908">22562 1412 838,'0'0'37,"0"0"-18,0 0 36,0 0-55,0 0-86,0 0-251</inkml:trace>
  <inkml:trace contextRef="#ctx0" brushRef="#br1" timeOffset="240861.934">22082 1163 495,'0'0'0,"0"0"-36,0 0-90</inkml:trace>
  <inkml:trace contextRef="#ctx0" brushRef="#br1" timeOffset="241033.9394">22219 1264 1064,'0'0'24,"0"0"-15,0 0-18,0 0-11,0 0-196,0 0-336</inkml:trace>
  <inkml:trace contextRef="#ctx0" brushRef="#br1" timeOffset="241191.9424">22441 1310 995,'0'0'84,"0"0"-81,0 0-6,0 0-8,0 0-206,0 0-220</inkml:trace>
  <inkml:trace contextRef="#ctx0" brushRef="#br1" timeOffset="241356.7313">22607 1244 1061,'0'0'17,"0"0"-17,0 0 47,0 0-47,0 0-24,0 0-68,67 3-192,-36-3-183</inkml:trace>
  <inkml:trace contextRef="#ctx0" brushRef="#br1" timeOffset="241497.6499">22886 1239 621,'0'0'279,"0"0"-260,0 0 52,0 0-40,0 0-31,0 0-19,73-8-148,-51 1-270</inkml:trace>
  <inkml:trace contextRef="#ctx0" brushRef="#br1" timeOffset="241648.0643">23197 1098 898,'0'0'45,"0"0"-45,0 0-21,0 0-143,0 0-477</inkml:trace>
  <inkml:trace contextRef="#ctx0" brushRef="#br1" timeOffset="241814.3845">23502 680 366,'0'0'289,"0"0"-289,0 0-14,-11-86-51,5 62-149</inkml:trace>
  <inkml:trace contextRef="#ctx0" brushRef="#br1" timeOffset="241944.1773">22965 359 427,'0'0'58,"0"0"-58,-102-18-53,65 12-205</inkml:trace>
  <inkml:trace contextRef="#ctx0" brushRef="#br1" timeOffset="242098.8584">22491 292 48,'0'0'202,"0"0"-195,0 0 37,0 0 81,0 0-48,0 0-38,-71 6-35,54 4-4,-5 1-24,-1-2-83,2 1-151</inkml:trace>
  <inkml:trace contextRef="#ctx0" brushRef="#br1" timeOffset="242244.5279">22010 408 554,'0'0'132,"0"0"-119,0 0 42,0 0-11,0 0-44,0 0-76,-40 25 3,22-8-98</inkml:trace>
  <inkml:trace contextRef="#ctx0" brushRef="#br1" timeOffset="243307.179">22235 1402 137,'0'0'0</inkml:trace>
  <inkml:trace contextRef="#ctx0" brushRef="#br1" timeOffset="243442.3356">22280 1538 552,'0'0'0,"0"0"-432</inkml:trace>
  <inkml:trace contextRef="#ctx0" brushRef="#br1" timeOffset="245302.1609">22113 1126 88,'0'0'0,"0"0"-29,0 0-6,0 0 11</inkml:trace>
  <inkml:trace contextRef="#ctx0" brushRef="#br1" timeOffset="249612.0218">8046 6754 293,'0'0'41,"0"0"84,0 0 2,0 0 42,0 0-43,0 0-21,0 0 9,27-72-43,-27 69 25,0 1-1,0 1-30,0-2-9,0 0-21,-3 3-10,-3 0-9,0 0-8,-3 0-8,-1 9-1,2 6-1,5 4 1,3 0-4,0-4 0,11 0 2,14-7-11,5-8 9,1 0-1,2-1 6,-6-18 3,-9-2 4,-7-4-1,-9 0 8,-2 2-11,0 3-1,-13 5-2,-2 8-36,6 5-91,1 2-194,8 0-133</inkml:trace>
  <inkml:trace contextRef="#ctx0" brushRef="#br1" timeOffset="249890.1145">8461 6588 791,'0'0'74,"0"0"68,0 0-50,0 0-55,-81 10-6,68-1-1,5 5-21,8 3-6,0-2-3,21 3 0,4 1 2,7-2-2,-2 0 2,-8-1-1,-4-2 5,-9-1-5,-9 0 6,0 0 37,-24 2 31,-10-1-4,-5 0-43,3-1-27,9-4-1,14-4-82,13-5-221,7 0-278</inkml:trace>
  <inkml:trace contextRef="#ctx0" brushRef="#br1" timeOffset="250169.9305">8841 6667 928,'0'0'53,"0"0"-37,0 0 81,100-5-42,-67 0-33,-11 0-12,-3-2-5,-11-3-3,-8-1 23,0-6-6,-18 5 3,-13 1 7,-8 5 0,-7 6 1,4 0 22,9 14-7,11 9-11,10 7-22,12-1-5,0 1-4,21-4-3,12-2-3,13-8-64,15-7-110,13-9-243</inkml:trace>
  <inkml:trace contextRef="#ctx0" brushRef="#br1" timeOffset="250558.3853">10055 6496 1400,'0'0'153,"0"0"42,0 0-50,0 0-70,0 0-21,0 0-29,0 0-25,0 0 0,0 0 0,0 0 0,0 0 0,0 0 0,0 0 0,0 0 0,0 0 0,0 0 0,0 0 0,0 0 0,0 0 0,0 0 0,0 0 0,0 0 0,0 0 0,0 0 0,0 0 0,0 0 0,0 2 0,0 12 0,-13 10 0,-2 8 0,-9 7 0,5-8 0,3-2-21,8-3-82,8-8-99,0-11-120,30-7-246</inkml:trace>
  <inkml:trace contextRef="#ctx0" brushRef="#br1" timeOffset="251082.081">10273 6478 1012,'0'0'127,"0"0"-10,0 0 64,0 0-107,0 0-68,0 0 2,0 42-3,0-13 17,0 0-13,0-9-4,0-1-4,0-8 2,6-3-3,5-6-1,11-2-4,1-4 0,6-18-19,1-6-3,4-7 3,-1-2 16,-3 1-10,-2 2 1,-1 11 13,-9 6 4,-3 7 0,-6 9-1,-6 1-5,-3 9-15,0 14 21,3 6 1,-3-3-1,7-1 0,3-6 4,7-5-2,4-7-2,9-4-2,2-3 1,3-4-12,-5-16-2,-10-6 4,0-8 7,-11-5 4,0-6 3,-6-3-1,1 6-1,-4 8 10,0 14 0,0 13 22,0 7 7,0 0-40,0 22-8,0 11 2,0 11 3,1 0 3,7-3-2,6-7-78,2-4-117,7-9-121,2-11-500</inkml:trace>
  <inkml:trace contextRef="#ctx0" brushRef="#br1" timeOffset="251411.3457">10867 6416 1010,'0'0'29,"0"0"94,0 0-50,0 0-68,116-46-5,-64 40-31,-3-3-48,-3 1-11,-8-3 13,-8 6 45,-16 1 11,-12 4 21,-2 0 53,0 6-11,-5 11-13,-3 10 18,5-1-30,3-1 2,3-3-16,14-5 9,6-8 2,-4-4 14,1-5 9,-5 0 26,-4-10 27,-3-11-21,-8-6-24,0-4-11,0-4-34,-14 2-8,-6 4-56,-9 8-97,-4 4-149,-11 4-486</inkml:trace>
  <inkml:trace contextRef="#ctx0" brushRef="#br1" timeOffset="251578.3325">10009 6131 829,'0'0'450,"0"0"-440,0 0 18,0 0 9,0 0-37,0 0-39,46-4-89,-26 18-143,-7-3-302</inkml:trace>
  <inkml:trace contextRef="#ctx0" brushRef="#br1" timeOffset="252191.6409">12088 6304 644,'0'0'193,"0"0"-118,0 0 118,0 0-38,0 0-51,0 0-43,0-16 3,0 11-1,10-3-11,13-4-46,10 0-1,9 3-3,-3 7 2,-1 2-4,-8 2 0,-18 22-1,-12 6-7,-3 8 5,-38 2 2,-15-3 0,-17-6-1,3-7-15,12-12 6,19-4 11,18-6 3,14-2 6,7 0 15,0 0-10,0 0-14,19 0-2,15 0 2,23 0-1,10 0-7,15-10-97,-1-6-94,-4 1-210,-5-4-377</inkml:trace>
  <inkml:trace contextRef="#ctx0" brushRef="#br1" timeOffset="252357.6229">12643 6268 998,'0'0'119,"0"0"138,0 0-94,0 0-96,0 0-67,0 0-4,-22 46 4,9-13 0,7 1 0,4-4 0,2-5-98,0-8-92,2-8-147,14-9-272</inkml:trace>
  <inkml:trace contextRef="#ctx0" brushRef="#br1" timeOffset="252531.6452">12657 6300 889,'0'0'137,"0"0"20,0 0-5,0 0-101,0 0-18,0 0 0,107 14-20,-81-1-9,0 3-4,1-4-8,-3-3-73,3-6-86,-4-3-78,0 0-59,-8-17-121</inkml:trace>
  <inkml:trace contextRef="#ctx0" brushRef="#br1" timeOffset="252702.5327">12971 6235 454,'0'0'246,"0"0"-1,0 0-64,0 0-29,0 0-102,0 0-48,14-11 7,-11 39 47,-3 0-13,0-1-7,-9-3 3,-12-2 3,-3 0-19,-6-3-18,1-4-5,5-4-19,8-8-146,16-3-217,0-10-547</inkml:trace>
  <inkml:trace contextRef="#ctx0" brushRef="#br1" timeOffset="252873.9491">13329 6109 1154,'0'0'83,"0"0"-28,0 0 37,0 0-63,0 0 60,4 103-43,-4-60-28,0-1-11,-3-3-7,-2-8-41,2-4-126,0-15-220</inkml:trace>
  <inkml:trace contextRef="#ctx0" brushRef="#br1" timeOffset="253041.1409">13333 6099 1235,'0'0'32,"0"0"108,0 0-48,0 0-79,0 0-8,97-9-5,-54 9-10,1 3-95,-8 3-176,-15 1-229</inkml:trace>
  <inkml:trace contextRef="#ctx0" brushRef="#br1" timeOffset="253189.7955">13410 6268 55,'0'0'1158,"0"0"-1123,0 0 72,0 0-15,0 0-78,0 0-14,111 7-7,-59-11-226,-11-13-354</inkml:trace>
  <inkml:trace contextRef="#ctx0" brushRef="#br1" timeOffset="253588.1148">14161 6109 262,'0'0'569,"0"0"-431,0 0 82,0 0-63,0 0-79,0 0-39,111-36 5,-77 30-16,2 1-20,4-1-8,5 0-17,-3 1-74,-4 1-178,-6 2-252</inkml:trace>
  <inkml:trace contextRef="#ctx0" brushRef="#br1" timeOffset="253759.8138">14281 6159 1072,'0'0'79,"0"0"62,0 0 9,0 0-98,0 0-45,0 0 23,62 26 1,-21-25-25,6-1-6,0 0-103,-4-7-185,-4-10-216</inkml:trace>
  <inkml:trace contextRef="#ctx0" brushRef="#br1" timeOffset="254059.6879">14505 5884 1099,'0'0'93,"0"0"73,0 0-42,0 0-80,0 0-25,0 0-18,-8 14 26,28 5 13,0 1 3,6 1 2,0-4 4,-2 0-14,-2-2 8,-3-5-17,-8-1 0,-2 1 7,-3-5-16,-3-1-2,-3-3 0,0 3-9,0 2 2,0 10-7,-18 8 4,-12 9 3,-9 9-5,-6 4-3,-4 5-58,-4 8-103,1-5-126,1-5-581</inkml:trace>
  <inkml:trace contextRef="#ctx0" brushRef="#br1" timeOffset="259516.26">17617 5615 534,'0'0'147,"0"0"29,0 0-24,0 0-17,0 0-16,0 0-36,0 0-17,0 0-18,-18-29-19,18 29-9,0 5-16,0 16-4,0 11 23,0 11-2,-2 2-10,2 0-4,0-3-5,0-2-2,0-8-20,0-6-77,0-9-83,2-10-137,9-7-102</inkml:trace>
  <inkml:trace contextRef="#ctx0" brushRef="#br1" timeOffset="259913.953">17643 5607 611,'0'0'55,"0"0"90,0 0 14,6-82-60,10 71-2,13 3-47,2 2-20,9 2-8,0 3-7,-2 1-2,-8 3-9,-11 13-3,-11 4-1,-8 0 1,0 0 0,-7 2 3,-7-1 1,0-1-4,3-1-2,3-4-1,8-1-1,0-3-3,0 5 0,17-2 6,4 5 1,2 2-1,-1 1 0,-4-1-1,-5-2 1,-6-2 4,-7-2 4,0-4 13,-7-1 27,-16-3 13,-7-4-10,-4-3-14,-4 0-18,3 0-14,7-5-5,5-4-3,11-1-58,5-3-99,7 0-81,0-7-143</inkml:trace>
  <inkml:trace contextRef="#ctx0" brushRef="#br1" timeOffset="260622.0046">18201 5453 29,'0'0'150,"0"0"-87,0 0 38,0 0-14,0 0-44,0 0 5,-10-9 10,9 6-23,-1-2 7,2 3 3,-1-1 6,1 1 13,-2 1-19,0-2 2,0 3 14,-2-1-32,1-2-12,-2 2-10,-1 0-2,3 1 0,2-3-2,-1 3 3,1 0 6,1-2 4,-5 0 1,-1-1 8,5 3 1,-4-3-5,2 3 10,0-2-9,0 2-2,2 0-6,-1-1 0,2 1 6,0 0 5,0 0-10,0 0 1,0-1-7,0 1-4,8 0-3,14-3 9,12-1 0,10 1-5,0 0-5,-3 0-1,-7 2-41,-8-1-131,-14-3-46,-4-7-182</inkml:trace>
  <inkml:trace contextRef="#ctx0" brushRef="#br1" timeOffset="260800.9919">18344 5257 402,'0'0'452,"0"0"-272,0 0 19,0 0-30,0 0-88,0 0-68,-29 23 26,25 14 16,1 4-34,3 1-14,0 3-7,0 2-16,10 1-94,6-7-101,0-9-188</inkml:trace>
  <inkml:trace contextRef="#ctx0" brushRef="#br1" timeOffset="260963.2948">18526 5600 943,'0'0'61,"0"0"68,0 0-25,0 0-73,0 0-14,107-39-17,-68 39-4,-3 0-75,-7 0-161,0 0-204</inkml:trace>
  <inkml:trace contextRef="#ctx0" brushRef="#br1" timeOffset="261121.9214">18633 5702 896,'0'0'63,"0"0"21,0 0 37,0 0-56,0 0-13,0 0-34,126 14-18,-73-14-45,1-12-182,1-5-252</inkml:trace>
  <inkml:trace contextRef="#ctx0" brushRef="#br1" timeOffset="261414.0457">19318 5373 765,'0'0'173,"0"0"27,0 0-24,0 0-60,0 0-66,0 0-36,-13 13 6,5 17 50,3 4-44,2 0 0,3 2-19,0-2-7,0 0-1,5-5-40,6-5-88,8-6-101,0-11-155</inkml:trace>
  <inkml:trace contextRef="#ctx0" brushRef="#br1" timeOffset="261774.8112">19346 5378 796,'0'0'122,"0"0"41,0 0 3,14-78-84,11 74-47,5 1-26,1 3-3,-1 0-5,0 11 1,-10 5-2,-7 5-4,-12 1-2,-1 0-3,-8-1 9,-14 1 7,4-5-3,2 2 1,7-4-4,9 1-1,0-2 1,7 2 0,10-1 6,1-1-5,-1 2 3,-3-2-2,-5-2 15,-5-1 7,-4-1 9,0 0-5,-7 0 3,-14-1 6,-7 1-16,-4-3-17,-1 0-5,4-4-13,6-3-108,9 0-88,11-10-171</inkml:trace>
  <inkml:trace contextRef="#ctx0" brushRef="#br1" timeOffset="262060.1329">19807 5322 777,'0'0'84,"0"0"63,0 0 27,0 0-67,0 0-53,0 0-10,24-11 5,-21 31 4,-3 7 6,0 7-11,0 3-19,-2 4-4,-4-2-14,-3-3-5,5-5-6,-1-3 0,4-3-49,1-5-90,0-8-104,0-10-116,0-2-327</inkml:trace>
  <inkml:trace contextRef="#ctx0" brushRef="#br1" timeOffset="262233.4643">19880 5363 847,'0'0'66,"0"0"100,0 0-2,0 0-63,0 0-68,0 0-26,57-34-5,-30 34-2,-1 0-2,1 0-47,0 0-136,0 2-66,-4-2-150</inkml:trace>
  <inkml:trace contextRef="#ctx0" brushRef="#br1" timeOffset="262395.7624">19906 5495 765,'0'0'115,"0"0"17,0 0 3,0 0 20,0 0-65,0 0-47,111 35-34,-60-35-9,0-5-94,-2-4-215,-6-4-100</inkml:trace>
  <inkml:trace contextRef="#ctx0" brushRef="#br1" timeOffset="264179.4566">19194 4895 307,'0'0'80,"0"0"-67,-116-35 17,43 25 23,-11 5-15,-20 3-13,-14 2-6,-16 0-3,-31 0 2,-25 14 12,-20 4 5,-2 7 9,10 7-19,18 3-11,29 3 15,23 5-10,23 1 0,18 5-3,18 6-9,18 6-4,19 7 1,21 10-3,15 5 7,0 5-8,6 9 0,3 0 0,-5 2 0,7 1 0,2-2 1,22-2-1,17-3 3,23 0 5,21-7-7,23-7 4,20-13-5,30-12-7,19-23 0,22-18-7,17-13-1,11 0 15,10-20 8,5-10-7,6-8-1,8-13-1,2-14-64,-2-7 36,-19-8-39,-27-6 68,-36 3 14,-48-1 45,-38 4 34,-47 4-16,-39 3 21,-14 0-12,-41 1-27,-30 6-47,-19 0-12,-18 4-41,-18-1-50,-3 2-17,1 8-62,13 2-39</inkml:trace>
  <inkml:trace contextRef="#ctx0" brushRef="#br1" timeOffset="267521.8604">7548 8378 511,'0'0'106,"0"0"35,0 0 0,0 0-16,0 0 12,0 0-43,0 0-2,6-56-27,-6 56-22,0 0-35,0 23-5,0 13 12,0 10 28,-6 5-17,-3 5-9,3 3 4,0 0-1,3 1-10,3-4 0,0-8-2,0-7-3,0-7-3,0-6 0,0-8 1,0-10-2,0-3-1,0-7-3,0 0-18,-3 0-29,0-20-72,-3-13-231,6-10-97</inkml:trace>
  <inkml:trace contextRef="#ctx0" brushRef="#br1" timeOffset="268294.515">7580 8274 372,'0'0'189,"0"0"-134,0 0 76,0 0-1,0 0-14,0 0-51,-47-48 20,47 41-23,0 2 8,17-2-24,20-1-25,18 6 18,16-2-9,14-2-8,20 5-9,11 0-2,23-2-4,25 0-7,6 1 3,12-2-1,3-1-1,1 0 1,5-1-2,-1 0-7,-9-5-3,-6 2 3,-6-1-10,-6-4 1,-1-3-9,3-2-30,-2-5-7,-3 2 25,-5 0 5,-15 1-2,-16 3 30,-18 3 4,-8 1 4,-14 1 0,-12 2-2,-7 2 0,-4 1 2,1 0 3,3 1 4,-4 3 3,-5-1 2,-12 0-7,-10 0 5,-14 5 6,-11-3 8,-5 3 6,-4 0 8,0 0 3,0 0-15,0 0-3,0 0-8,0 0-10,0 3-8,0 14 5,0 5 12,-4 4 0,-2 11 3,-7 4-6,2 5 0,2 2 0,0 6-3,6 5-10,-4 7 7,2 7-2,3 0-1,1 2-3,1-2-1,-7 0-2,3-1 3,0-9 2,-2-5 9,6-13-10,-4-6-2,-2-6 0,0-10-2,-2-6-1,-8-7-4,-5-10-69,-16 0-94,-14-10-278</inkml:trace>
  <inkml:trace contextRef="#ctx0" brushRef="#br1" timeOffset="269553.5571">7574 8867 422,'0'0'36,"0"0"31,0 0 67,0 0-9,0 0-28,0 0-5,-1-49 4,1 49-7,0 0-47,0 0-20,0 10-16,0 9 30,-6 14 16,-4 4-18,-2 7-7,-5 5 6,7 0-17,1 6-5,0-1-1,2-4 0,3-4-3,2-3 2,2-11-1,0-2-3,2-7 0,21-7 3,13-6 2,16-6 5,20 0 4,19-4-8,16 0-11,13 0-2,16-4 1,14-9 2,5 1 1,-3-3-1,5 2 2,2-3-2,4-1 3,8-2-4,3 1-1,0 0 0,-4 1 0,-18 0 1,-13 2 1,-18 1 7,-17 0-8,-13 3-1,-12-1 1,-4-1 0,1-1 0,-2-2 1,1 4 1,1-3 0,-9 3-2,-5 2 0,-6 3 2,-14 4-1,-5 2-1,0-1 0,-7 2 4,-1 0-4,3 0 1,-2 0 0,2 0-1,3-1-1,1 1 1,-6 0 0,1 0-1,-1 0 3,-4 0-4,3 0 1,-2 3 1,-5-2 0,4-1-1,-1 3 1,2-3 0,6 0 0,-2 0-1,5 0 1,-3 0 0,-2 0 0,0 0 1,-2 0-1,0 0 0,0 0 1,-2 0 0,-2 0 3,5 0-1,-1 0 3,3 0-4,-2 0 8,-2 0-9,-4 0 5,-9 0-3,-4 0 0,-7 0 1,-1 0-2,-3 0-2,0 0-3,-21 0-35,-15 0-110,-16-7-283,-13-3-451</inkml:trace>
  <inkml:trace contextRef="#ctx0" brushRef="#br1" timeOffset="270244.4116">8028 8729 460,'0'0'293,"0"0"-144,0 0 16,0 0-19,0 0-45,0 0-52,-6-13-21,6 29-12,-6 10 44,1 7-3,0 7-15,-1-2-12,0 3-10,-1-7-8,3-5-3,2-2-9,0-8 0,2-2-4,0-7-67,0-7-77,0-3-154,0-7-124</inkml:trace>
  <inkml:trace contextRef="#ctx0" brushRef="#br1" timeOffset="270462.7873">8052 8738 704,'0'0'79,"0"0"69,0 0-5,109-73 7,-69 71-60,-4 2-15,-3 0-17,-2 15-14,-7 6 0,-9 4-11,-5 2-10,-7 4-6,-3 1-6,0-3-9,0 2-2,0-5-41,0-3-92,0-6-133,0-8-140</inkml:trace>
  <inkml:trace contextRef="#ctx0" brushRef="#br1" timeOffset="270628.5091">8116 8883 864,'0'0'106,"0"0"64,0 0 28,0 0-118,0 0-60,85-22 5,-20 22-16,9 0-9,2 0-18,-3 2-177,-7-2-168,-8-2-457</inkml:trace>
  <inkml:trace contextRef="#ctx0" brushRef="#br1" timeOffset="270829.3378">8855 8788 939,'0'0'78,"0"0"116,0 0 1,0 0-116,0 0-67,0 0 21,-24 52 20,18-20-36,-1-1-5,4-1-8,3-2-4,0-6-15,0-2-72,3-8-44,10-8-135,0-4-126</inkml:trace>
  <inkml:trace contextRef="#ctx0" brushRef="#br1" timeOffset="271196.9142">8850 8749 808,'0'0'65,"0"0"91,0 0 1,0 0-57,0 0-53,98-68-18,-61 68-5,1 5-11,-19 11-5,-5 3-6,-14-1-2,0 1 2,-18 1 3,-7-1 3,5-5 2,7-4-8,7 2 2,6-2-4,0 0 0,11 3-1,14 1-2,-3 3 0,2 0-5,-6 2 8,-6 0 0,-5-2 2,-6-5 3,-1 0 11,-4 1 14,-18-4 21,-11-2 4,-9 0-27,-1 3-14,5-10-12,9 3-2,8-3-49,19-3-84,6-17-117,41-10-392</inkml:trace>
  <inkml:trace contextRef="#ctx0" brushRef="#br1" timeOffset="271446.4263">9584 8768 695,'0'0'169,"0"0"-23,0 0 21,0 0-18,-85-30-72,46 30-19,5 13 12,4 7-28,6 6 6,15-2-22,9 2-4,0 1-9,7-4 3,22 0-12,7-4-4,10-5 0,-1-1-46,7-6-73,3-2-99,0-5-158,-1-5-229</inkml:trace>
  <inkml:trace contextRef="#ctx0" brushRef="#br1" timeOffset="271698.5941">9909 8660 773,'0'0'100,"0"0"16,0 0 18,88-31 0,-55 31-60,5 17-26,4 10-2,-3 2-12,-3 4 2,-12-7-4,-9 1 14,-15-4-10,0-3 4,-19-4 6,-7 0-8,-10-5-9,-6 1-22,5-1-6,3-5-1,4-3-58,11-3-100,6 0-111,13-22-214</inkml:trace>
  <inkml:trace contextRef="#ctx0" brushRef="#br1" timeOffset="271872.5228">10058 8699 984,'0'0'127,"0"0"63,0 0-87,0 0-77,0 0 49,-16 72-14,10-38-45,3-3-11,3-1-5,0-5-62,0-3-95,19-13-172,11-9-336</inkml:trace>
  <inkml:trace contextRef="#ctx0" brushRef="#br1" timeOffset="272148.8158">10607 8592 1033,'0'0'122,"0"0"97,0 0-122,0 0-77,0 0 31,0 0 12,0 64-29,-3-38-10,0-1 3,0-3-15,3-2-2,0-1-2,0-5 3,0-5-7,13 1 6,7-4-8,4-5 2,10-1-1,2 0-3,6-3-33,1-8-54,-2-1-96,-5-2-198,-13-3-447</inkml:trace>
  <inkml:trace contextRef="#ctx0" brushRef="#br1" timeOffset="272321.5252">10714 8716 891,'0'0'84,"0"0"103,0 0-15,0 0-111,0 0-31,0 0 0,117 0-30,-77 0-1,-1 0-134,-10-1-139,-6-12-203</inkml:trace>
  <inkml:trace contextRef="#ctx0" brushRef="#br1" timeOffset="272477.496">10728 8579 931,'0'0'94,"0"0"26,0 0 68,0 0-68,0 0-90,91-7-12,-43 7-13,1 0-5,-7 0-49,-6 0-168,-14 0-162</inkml:trace>
  <inkml:trace contextRef="#ctx0" brushRef="#br1" timeOffset="273107.2912">13979 8032 641,'0'0'105,"0"0"-17,0 0 70,0 0-19,29-71-7,-26 66-22,0 5-53,3 0-33,2 23-7,-1 18 40,2 20-10,-9 15 1,0 13-9,-7 7-9,-6-2-13,6-7-10,7-14-5,0-13 1,0-11 0,0-13-3,0-9-4,0-8-30,1-12-79,2-7-58,6-9-126,5-25-277</inkml:trace>
  <inkml:trace contextRef="#ctx0" brushRef="#br1" timeOffset="273993.449">14026 7945 655,'0'0'42,"0"0"89,0 0-6,0 0-53,0 0-4,0 0-23,118-78-8,-50 71 5,16-3 0,17 4-15,19 1-7,14-1-7,9 3-5,10 0-6,23-4-1,18 0 0,23-6-1,8 1-3,-11-5-16,-19 4-5,-33-1 2,-31 2 18,-35 1 3,-32 1 0,-28 3 1,-12 2 6,-10-1 31,3 3-3,1 1 6,-5 2-13,3 0-10,0 0 0,-4 11 0,-1 10-4,-3 8-2,-3 5 14,-2 7-7,-3 9 8,0 8-2,0 5-11,0 6-3,0 0-1,0 1-3,0 1 0,0-3-3,0-3-2,0-4 3,0-6 0,0-8-2,0-7 0,0-4-2,0-6 0,-10-4 3,-2-4-3,-5-5 0,-4-2 4,-3-6-3,-6-3 9,-9 0-5,-12-5-1,-15-1-4,-23 0 0,-22 0-8,-23 0-11,-23 0-1,-21 0-1,-10 0 21,-9 0-4,1 7 2,11-1 2,9 4-8,16 0 2,21 0-1,20-3 7,18-2 0,17-2 3,12-1 0,10 0 1,7 0-4,4-1 6,5-1-3,7 1 2,9-1 1,14 2-1,10-2-1,3 0 3,3 0 1,0 0-5,0 0-1,0 0 2,0 0-4,0 0-7,12 0-16,7 0-43,12 0-45,7 0-136,2 0-160</inkml:trace>
  <inkml:trace contextRef="#ctx0" brushRef="#br1" timeOffset="274517.8899">14745 8365 450,'0'0'314,"0"0"-179,0 0 69,0 0-15,0 0-49,0 0-31,-9-23-34,9 23-28,0 0-25,0 9-13,0 16-1,-3 6 34,-2 6-23,-2 2-7,-1-2-3,1 3-3,-2-7-4,-1-3-2,3-4-3,4-6-55,3-7-68,0-9-88,13-4-194,7-13-31</inkml:trace>
  <inkml:trace contextRef="#ctx0" brushRef="#br1" timeOffset="274909.5151">14758 8392 678,'0'0'141,"0"0"62,0 0-43,-6-77-38,31 68-48,10-1-31,8 5-3,3 3-12,0 2-9,-4 0-12,-7 12-5,-13 5-2,-10 4-3,-12 5-4,-19 1 7,-16-2-2,-6 2 1,2-7 0,9-3 1,15-4-1,8-4-3,7 2-9,7-5-2,12 2 10,10 1-1,-1 1 5,-4 0 0,4 0 2,-6 2-1,-7-2 0,-1-3 4,-11 0 3,-3-1 5,-3-2-1,-27 5 33,-12-2-15,-5-4-17,-1 1-6,4-4-6,10 0-1,15 0-40,13-4-64,6-13-118,19-6-319</inkml:trace>
  <inkml:trace contextRef="#ctx0" brushRef="#br1" timeOffset="275207.437">15584 8263 1018,'0'0'88,"0"0"110,0 0-49,0 0-25,0 0-77,0 0-30,0-10-12,-6 36 33,-8 3-14,3 4-10,2 2-4,3-1-3,3-3-1,3-2-2,0-2-1,0-7-3,6-3 3,10-4-6,8-7 2,8-5-7,2-1-16,6 0-30,5-14-65,-3-3-73,-6-6-155,-4-7-264</inkml:trace>
  <inkml:trace contextRef="#ctx0" brushRef="#br1" timeOffset="275382.7654">15686 8352 277,'0'0'626,"0"0"-545,0 0 70,0 0-20,0 0-88,0 0 5,52 6-3,-7-6-37,4 0-8,-2 0-143,-11-3-165,-14-11-292</inkml:trace>
  <inkml:trace contextRef="#ctx0" brushRef="#br1" timeOffset="275539.9758">15589 8221 1067,'0'0'62,"0"0"66,0 0 6,0 0-94,107-25-36,-34 22-4,4 3-16,-10 0-86,-11 0-87,-17 4-118,-15-2-279</inkml:trace>
  <inkml:trace contextRef="#ctx0" brushRef="#br1" timeOffset="276950.3911">22158 1231 830,'0'0'3,"0"0"-3,0 0-73,0 0-224</inkml:trace>
  <inkml:trace contextRef="#ctx0" brushRef="#br1" timeOffset="277740.4537">15310 9431 848,'0'0'106,"0"0"0,0 0 102,0 0-87,0 0-16,0 0-28,0 0-28,-13-64-17,13 64-6,0 0-24,0 5 1,0 17-2,0 6 13,0 6-1,0 4-7,0 0-3,0-3-3,0-1-2,0-9-51,4-8-81,2-7-53,6-10-120,6 0-108</inkml:trace>
  <inkml:trace contextRef="#ctx0" brushRef="#br1" timeOffset="278138.3481">15382 9409 707,'0'0'120,"0"0"20,-7-73 29,7 56-35,0 5-26,20-2-52,5 4-22,15 1-9,7 6-1,2 3-3,-7 0-8,-9 12-7,-11 5-4,-14 2-2,-8 5 0,-19 1 0,-17-4 7,-3-4 5,3-4-5,12-6-5,13-2-2,10 0-4,1 1-6,6 0-2,18 4 2,2 1 8,6-2 2,-2 7 0,-12 1-7,-2 0 6,-9 2-4,-7 1 5,0 0 2,-13 0 6,-18-3 23,-9-1-1,1-5-5,-1-3 2,6-4-10,8-4-12,5 0-5,10 0-27,11-4-103,2-19-121,37-13-391</inkml:trace>
  <inkml:trace contextRef="#ctx0" brushRef="#br1" timeOffset="278326.4973">16067 9402 1146,'0'0'52,"0"0"18,80-3 64,-30 3-60,5 0-52,4 3-15,0 1-7,-1-2-15,-5-2-112,-10 0-125,-13-9-255</inkml:trace>
  <inkml:trace contextRef="#ctx0" brushRef="#br1" timeOffset="278596.1143">16399 9235 1020,'0'0'81,"0"0"112,0 0-41,0 0-103,0 0-41,0 0 32,15 58-10,24-38-2,1 0-2,-6-3-8,-7-4-3,-14-1 5,-7-2-3,-6-1 6,0 5 6,-6 3-9,-13 2 1,-10 2-9,-5 5-11,4-2-2,3-2-36,13-2-74,14-3-87,7-10-188,33-7-332</inkml:trace>
  <inkml:trace contextRef="#ctx0" brushRef="#br1" timeOffset="278828.664">16979 9204 1158,'0'0'83,"0"0"142,0 0-88,0 0-39,0 0-77,0 0-13,12 3 18,-7 34 5,-2 5-6,-3 2-7,0 1-10,0-2-3,0-3-5,-7-4 0,4-2-39,3-8-78,0-6-76,18-11-107,5-9-474</inkml:trace>
  <inkml:trace contextRef="#ctx0" brushRef="#br1" timeOffset="278978.609">17123 9223 1190,'0'0'49,"0"0"142,0 0-40,0 0-102,0 0-32,121-49-17,-47 49-10,-1 0-116,3 7-70,-15-3-302</inkml:trace>
  <inkml:trace contextRef="#ctx0" brushRef="#br1" timeOffset="279136.0047">17136 9465 1203,'0'0'61,"0"0"-48,0 0 87,0 0 6,149-1-83,-60-8-23,4-4-92,-11-1-236,-14-6-377</inkml:trace>
  <inkml:trace contextRef="#ctx0" brushRef="#br1" timeOffset="282908.4157">7706 10489 636,'0'0'142,"0"0"5,0 0 45,0 0-35,0 0-39,0 0-32,0 0-11,-9-47-18,9 47-28,0 0-14,-3 0-8,0 13-5,0 10 5,-7 10 28,-1-2-15,2 2-3,-1-7-6,4 1-3,0-7-8,6 0-2,-3-7-14,3-7-100,0-3-95,0-3-160,17-4-155</inkml:trace>
  <inkml:trace contextRef="#ctx0" brushRef="#br1" timeOffset="283163.7256">7714 10456 716,'0'0'120,"0"0"38,4-84 40,8 59-79,7 6-34,5 2-27,0 3-21,0 2-4,-1 8-8,0 3 2,-2 1-13,-3 5 3,1 14-3,-7 5 5,-1 11-11,-4 2 4,-1-1-9,3 0 0,-3-10-3,-1 1-38,0-7-74,-1-6-38,0-5-163,-4-7-179</inkml:trace>
  <inkml:trace contextRef="#ctx0" brushRef="#br1" timeOffset="283358.8616">7776 10542 741,'0'0'97,"0"0"94,0 0 25,0 0-111,0 0-68,0 0-8,-37 0-20,57 0-3,15 0 4,8 0-10,8 0-48,5 0-188,6-7-207</inkml:trace>
  <inkml:trace contextRef="#ctx0" brushRef="#br1" timeOffset="283658.2644">8333 10423 826,'0'0'93,"0"0"79,0 0 30,0 0-94,0 0-61,0 0-19,50-27 10,-17 24-1,1-1-6,5 4-20,4 0-6,-4 0 3,-3 4-6,-9 3-2,-2-4-5,-12 0 4,-4 1-27,-1 0-46,-8-3-48,0 1-104,0-2-30,0 0-116</inkml:trace>
  <inkml:trace contextRef="#ctx0" brushRef="#br1" timeOffset="284041.2714">8616 10265 722,'0'0'132,"0"0"95,0 0-51,0 0-76,0 0-56,0 0-12,-9-5-6,9 5-14,16 8 33,-3 2 31,7 2-36,-5 2-4,6-2-4,-6 5-5,2-3-1,3 5-8,-9-8-5,2-2-1,-1 2-4,-7-8 6,2 0 1,-7-3 1,0 0 2,0 2 3,0-2-1,0 1 3,0-1-12,0 8 1,0 3-9,0 8 5,-12 3-1,-4 5-3,-4 2-4,-3 7-2,0-2-36,-4 5-67,9-2-143,5-4-246</inkml:trace>
  <inkml:trace contextRef="#ctx0" brushRef="#br1" timeOffset="286331.0526">9504 10082 1001,'0'0'26,"0"0"8,0 0 165,0 0-104,0 0-79,0 0 35,0 0-2,-11 67-14,11-38-5,0 0-8,0 1-8,0-6-13,0 2 4,0-5-5,0-5-25,0-2-53,0-9-85,0-5-78,0 0-202</inkml:trace>
  <inkml:trace contextRef="#ctx0" brushRef="#br1" timeOffset="286764.1428">9493 10143 631,'0'0'166,"0"0"-83,-6-86 90,18 66-68,15 3-52,2 6-7,11 1-18,3 1-1,0 6 1,0 3-7,-7 0-5,-13 0-7,-8 10-1,-8 2-6,-7 2-2,0 3 1,-19 3 5,-7 2 6,-4-1-11,5-6-2,6 2-3,8-3 1,11-4 2,0-1-8,0 1 4,3 0 4,11-3-1,8 3 1,0 3 2,5-2-1,-1 1 0,0 4 0,-10-2 2,-2 0 0,-11-2 10,-3-1 17,-6 0 14,-15-2 18,-4 1-12,-5-5-24,0-1-18,5-1-7,2-3-1,3 0-40,9 0-55,2-12-82,9-12-129,15-5-321</inkml:trace>
  <inkml:trace contextRef="#ctx0" brushRef="#br1" timeOffset="287150.1299">10355 10089 634,'0'0'88,"0"0"76,0 0 6,0 0-53,0 0-48,0 0 25,12-63-24,-15 56-20,-11-1 0,-1 6-6,-2 2-10,-6 0-7,1 0 3,-8 14-10,5 6-3,-3 11 8,7 4-2,5 5-2,15-4 0,1 1-7,14-5-1,15-1-5,10-9-2,6-5 1,-4-8-5,3-4-2,-5-5 0,-7 0-15,-3-5-38,-9-4-38,-1-1-44,-6 4-39,-6-3-206,-5 4-397</inkml:trace>
  <inkml:trace contextRef="#ctx0" brushRef="#br1" timeOffset="288829.565">10799 10011 576,'0'0'26,"0"0"149,0 0-42,0 0-39,0 0-2,0 0-28,36-47-8,-7 44 6,0 0-14,6 3-10,-5 0 3,1 3-11,-1 14-1,-6 2-7,-5 4 4,-9 0 2,-7 3-3,-3-3 5,0 0 0,-13-6-2,-6 0-7,-5-5-5,-6-2 1,-1-3-3,-2-3-11,1-1-3,3-3-3,2 0-37,6 0-55,4-4-56,10-12-117,7-6-165</inkml:trace>
  <inkml:trace contextRef="#ctx0" brushRef="#br1" timeOffset="289014.0163">10971 9967 884,'0'0'142,"0"0"106,0 0-47,0 0-120,0 0-55,0 0-5,0 33 47,0-7-43,0 1-15,0-1-6,0 4-4,0-4-13,0 1-90,0-7-84,6-7-181,15-10-434</inkml:trace>
  <inkml:trace contextRef="#ctx0" brushRef="#br1" timeOffset="289367.6739">11562 9875 828,'0'0'173,"0"0"-76,0 0 144,0 0-133,0 0-74,0 0-14,0 13 9,0 10 28,-7 5-22,-5 2 5,-2 1-1,-4 6-7,-3-2-6,2-1 0,3-8-12,7-2-3,5-9-4,4-4-7,0-3 0,17-5-3,9-3 3,9 0 4,0-5 2,1-7-6,-2-5-36,-4 4-56,-4-1-57,-5 0-58,-4-1-177,-8-2-509</inkml:trace>
  <inkml:trace contextRef="#ctx0" brushRef="#br1" timeOffset="289548.7684">11611 10016 931,'0'0'62,"0"0"172,0 0-103,0 0-117,0 0 22,0 0 21,82 1-37,-40-1-11,-1 0-9,-2-3-39,-7-8-104,-4-3-139,-10-5-186</inkml:trace>
  <inkml:trace contextRef="#ctx0" brushRef="#br1" timeOffset="289729.7402">11670 9844 981,'0'0'62,"0"0"149,0 0-73,0 0-108,117-43-4,-57 33-16,-4 4-6,-10 0-4,-8 1-20,-14 3-66,-15 2-55,-5 0-97,-4 0-104</inkml:trace>
  <inkml:trace contextRef="#ctx0" brushRef="#br1" timeOffset="295841.4188">7589 11651 206,'0'0'151,"0"0"-55,0 0 40,0 0 14,0 0-56,0 0-15,0 0-1,0-33-29,0 33-6,0 0 1,0 0-13,0 0-2,0 0-12,0 0-3,0 0 3,0 0 9,0 0 7,0 0 1,0 0-3,0 0-7,0 0-10,0-3-5,0 3-3,0 0-2,0 0-2,0 0 2,0 0 0,0 0 2,0 0-3,0 0 1,0 0-2,0 0 2,0 0-2,0 0-1,0 0 0,0-3 2,0-1 3,0 1-6,0-1 1,0 1 1,0 3-2,5 0 1,-5 0-1,3-3 0,-3 0-1,3 3 1,-3 0 0,0 0 1,0 0-1,0 0 0,0 0 1,0 0-2,0 0 1,0 0 0,0 0 0,0 0 0,0 0-1,0 0 0,0 0 0,0 0 1,0 0 0,0 0 0,0 0 1,0 0 0,0 0 1,0 0-1,0 0 2,0-3 3,0 3 4,0-7-4,0 4-1,0 3 5,0 0-4,0 0-3,0 0-3,0 0 1,0 0 2,0 0 0,0 0 9,0 0 3,0 0 4,0 0 1,0 0-1,0 0-8,0 3-8,0 10 0,0 10 4,0 1 9,0 5-1,0 5 10,0 1-3,-6-2-3,-1-5-5,4-6-8,-1 1-1,4-9-1,0-2-2,0 2 2,0-7-4,0-4 0,0-3-27,0 0-34,9-3-43,8-18-29,7-2-132,-4-7 24,-3 2-32,-9 1 105,-5 0 138,-3 0 30,-3 2 125,-10-5 98,1 3-25,4-3-41,2 4-8,6 4-44,0 1-27,9 2-25,13 2-18,11 4-17,3 2-9,1 5 4,1 3 0,-6 3-3,-2 0-5,-12 3-4,0 7 1,-12 7 4,-6 3-4,0 6 10,-12-2-4,-6-2-4,6-6-3,6-2 1,3-1-2,3-3-3,0 3 2,0 3-4,15 1 0,4 3 3,1 0 1,2 3 0,-1 1 1,-6-2 0,-10-2 0,-5-7 0,0 4 6,-11-2 2,-19-1 22,-11-3 14,-8-2-21,-1-2-7,3-7 0,8 0-15,13 0-1,5-7-34,19-10-60,9-9-94,42-9-249,24-2-418</inkml:trace>
  <inkml:trace contextRef="#ctx0" brushRef="#br1" timeOffset="296119.7748">8577 11523 985,'0'0'59,"0"0"178,0 0-84,0 0-85,-106-17-22,72 41-6,0 6-8,7 5-4,2 2-5,7-4-11,10 0-1,5-1-1,3-5-6,3-4-4,23 1 1,12-5 3,6-2-1,9-7-3,-3-5-59,-2-5-99,1 0-136,-5-19-248</inkml:trace>
  <inkml:trace contextRef="#ctx0" brushRef="#br1" timeOffset="296300.948">8850 11685 436,'0'0'608,"0"0"-524,0 0 157,0 0-145,0 0-83,0 0 10,94-9 8,-48 9-28,-1 0-3,-6 0-8,-2-8-72,-2 1-133,5-6-128,-2-3-188</inkml:trace>
  <inkml:trace contextRef="#ctx0" brushRef="#br1" timeOffset="296578.5024">9178 11490 909,'0'0'123,"0"0"95,0 0-31,0 0-113,0 0-58,0 0 12,-3 40-1,30-20-15,4-1-2,-1 1-2,-4-3 5,-1-5 16,-12-1 25,1-5 2,-5 3-6,-5 1 4,-4 1-1,0 5-18,-8 4-4,-16 4-12,-2 5-6,-7 2-9,0 1-4,-2 4-21,-1 4-54,0 0-90,-1-1-149,2-10-712</inkml:trace>
  <inkml:trace contextRef="#ctx0" brushRef="#br1" timeOffset="300884.9291">9809 11368 135,'0'0'440,"0"0"-379,0 0 86,0 0-3,0 0-38,0 0 7,0 0 4,15-33-22,-15 33-34,0 0-14,0 0-8,0 0-5,0 0-3,0 0-11,0 0 8,0 0 0,0 0-12,0 0 1,0 9-5,-6 11 8,-3 4-2,-4 5-7,0 8-1,2 6 1,-1 0-1,3 2 1,-2-4-7,2-6 1,2-6-1,4-5-2,-4-11-1,7-3-1,0-4 0,0-5-2,0-1 2,0 0-1,0 0-5,0 0-13,0-14-30,10-6-74,-1-5-60,1-1-105,4-4-170</inkml:trace>
  <inkml:trace contextRef="#ctx0" brushRef="#br1" timeOffset="301302.8261">9845 11405 458,'0'0'98,"0"0"38,0 0 33,0 0-88,0 0-5,0 0-11,9-34 6,-9 27 4,3 4-34,3-4 1,0-3 3,2 3-9,4-3-18,2-2 4,-2-2 2,2 5-3,2-4 0,-4 3 4,0 3-9,0 2 3,-3 3-4,1 2-8,-3 0 2,6 7 5,0 16 10,-1 3 1,-2 7 8,-6 1-10,-1-2 0,-3 5-6,0-1-2,0 1-5,0-4-8,0-7-2,2-7 0,-1-5-18,6-4-54,-4-4-72,4-6-76,5-2-140,-2-18-323</inkml:trace>
  <inkml:trace contextRef="#ctx0" brushRef="#br1" timeOffset="301481.9544">9893 11497 970,'0'0'75,"0"0"123,0 0-42,0 0-101,0 0-27,0 0 35,85 0-35,-36-4-26,9-6-2,4 0-83,3-3-137,-4-8-173</inkml:trace>
  <inkml:trace contextRef="#ctx0" brushRef="#br1" timeOffset="301977.9164">10434 11347 921,'0'0'116,"0"0"-17,0 0 103,0 0-129,0 0-33,85-42 2,-46 42-6,1 3-14,-7 13-3,-2 1-6,-4 6-9,-8-2 4,-2 1 5,-14 5 12,-3 0 3,-3-2 3,-14-1-4,1-4-12,-4-2-3,0-4-4,-4-4-8,-3 0 3,-2-7-4,-1-3 1,4 0-9,1 0 1,1-6-7,-2-1 4,4-3 8,6 8-4,0 0 7,6 2-1,6 0-12,1 4 4,0 9 9,3 1 0,0-8-8,23-6 5,10 0-7,8-13 9,2-11 0,-4-4 1,-14-2 4,-8 1 0,-7-6 3,-10 4 6,0 1-5,0 2-7,0 11-1,0 8-4,0 9-34,0 0-90,9 0-158,12 0-177</inkml:trace>
  <inkml:trace contextRef="#ctx0" brushRef="#br1" timeOffset="302269.1164">11059 11277 694,'0'0'318,"0"0"-183,0 0 104,0 0-118,0 0-59,0 0-28,3 19 6,-3 6 12,-6 8-20,-7-2 3,3-2-14,3 4-6,0-7-10,4 1 2,3-8-5,0-2 5,3-5-6,11-5-1,12-4 2,4-3 1,1 0 0,2-10-3,0-2-34,1-1-48,2 0-53,0 0-41,-6-4-168,-14 0-440</inkml:trace>
  <inkml:trace contextRef="#ctx0" brushRef="#br1" timeOffset="302450.7553">11238 11373 810,'0'0'211,"0"0"-126,0 0 166,0 0-139,0 0-93,0 0-16,21-5 18,12 5-13,0 0-8,0 0 0,0-4-95,-4-5-72,-11-2-113,-8-3-171</inkml:trace>
  <inkml:trace contextRef="#ctx0" brushRef="#br1" timeOffset="302645.3854">11247 11206 949,'0'0'125,"0"0"42,0 0 58,0 0-176,0 0-34,88-10 20,-28 10-16,7-3-14,-12-1-5,-10-3-1,-16 4-21,-9 0-44,-14 0-10,-6 3-38,0 0-94,0 0-156</inkml:trace>
  <inkml:trace contextRef="#ctx0" brushRef="#br1" timeOffset="304777.6701">8282 12801 462,'0'0'69,"0"0"62,0 0 46,0 0-27,0 0 13,0 0-49,0 0-30,-58-60-8,54 51-19,3 3 13,1-2-15,0-1-12,18-4-27,15 0-11,5-4 1,10 7 1,-1 3-1,-2 7-1,-4 0-4,-5 10 1,-6 19-2,-8 14 0,-12 1 9,-8 5-3,-2-6 11,-8 0-2,-11-9 1,-11-5-9,-4-5 10,-1-5-8,-6-9 3,2-3-6,-7-4-6,4-3-1,6-3-20,8-16-41,9-12-91,19-10-120,0-8-241</inkml:trace>
  <inkml:trace contextRef="#ctx0" brushRef="#br1" timeOffset="304972.4473">8458 12683 39,'0'0'874,"0"0"-709,0 0 106,0 0-117,0 0-86,0 0-32,-11 52 65,5-12-55,-2-1-27,3 1-2,5-6-17,0-2-1,0-5-28,22-8-88,11-2-91,12-17-174,7 0-411</inkml:trace>
  <inkml:trace contextRef="#ctx0" brushRef="#br1" timeOffset="305159.537">9068 12801 1003,'0'0'112,"0"0"48,0 0 42,0 0-128,0 0-53,88-14 24,-24 14 1,5 0-26,6 0-14,-2-3-6,-6-6-42,-9-1-93,-13-7-97,-16 0-159</inkml:trace>
  <inkml:trace contextRef="#ctx0" brushRef="#br1" timeOffset="305414.9965">9508 12605 926,'0'0'95,"0"0"151,0 0-88,0 0-139,0 0-15,0 0 35,79 49-18,-43-27-5,1 0-8,-11 1 4,-7-6-2,-10-3 12,-9 2 6,0-2 8,-23 3 21,-16 5-7,-2-2-33,-4 3-14,2 1-3,13-2-19,12 1-103,14-9-97,4-8-281</inkml:trace>
  <inkml:trace contextRef="#ctx0" brushRef="#br1" timeOffset="305714.1907">10237 12570 1035,'0'0'92,"0"0"188,0 0-130,0 0-97,0 0-35,0 0 6,-25 56 15,11-20-16,6-5-10,3 5 7,-1-5-4,0-4-2,6-3-1,0-5-5,0-2-3,17-7-5,11-6-3,7-4 3,8 0 7,4-11-7,-1-2-31,-4-6-48,-3 2-50,-2-2-42,-11-5-88,-13 1-234</inkml:trace>
  <inkml:trace contextRef="#ctx0" brushRef="#br1" timeOffset="305888.4037">10320 12668 822,'0'0'118,"0"0"74,0 0 65,0 0-157,0 0-71,0 0-16,38-6-13,-2 6 0,-5-3-8,2-5-108,-7 2-152,-3-7-126</inkml:trace>
  <inkml:trace contextRef="#ctx0" brushRef="#br1" timeOffset="306059.8461">10209 12536 1025,'0'0'132,"0"0"95,0 0-32,0 0-131,0 0-56,0 0-1,106-30-5,-51 25-2,-4 1-69,-8 1-117,-7 3-132,-13 0-141</inkml:trace>
  <inkml:trace contextRef="#ctx0" brushRef="#br1" timeOffset="308373.061">13014 7113 397,'0'0'43,"0"0"-7,0 0 12,0 0 24,0 0 5,0 0-10,0 0-14,-6 4-15,6 8 22,0 12 2,2 2-26,-1 14-6,-1 9-21,0 16-5,-1 13 1,-8 11 0,-1 7-2,4 7-2,6 1 4,0-1-5,6 6 1,4-6-1,3-5 1,-2-1 0,-5-8-1,0-4 0,-6-5 0,0-4 0,0-9 0,0-12 1,0-5 0,0-5 3,0-4-2,0-3 26,-3-4 11,-3 3 4,-3-8-25,1 1-2,2-5 7,2-5 16,1-3-29,3-5-3,0-3-2,0-4 3,0 0-1,0-3 6,0-1 18,0-1-7,0 0 0,0 0 10,0 0 4,0 0-6,0 3-12,0-3-5,0 0-2,0 0-10,0 0 15,0 6-17,0 11-2,0 10 2,0 9 0,-7 10-1,-9 4-2,-6 9 2,-6 7-1,-6 12-4,-6 8-8,2 3-2,2-2 4,14 0 5,7 0 1,13 0-12,2 1 11,5-1 0,12 8-6,3-5 3,3 6-8,-4 3-9,-4 0 19,-3 4 7,-3-1 0,-2-1 0,5-3-4,-1 0 4,1-2 0,1 6 0,-5 7 1,-1 0-1,-1 11 0,-6-2 1,0 1-1,0 2 3,0 3-6,0-3 7,0-3-2,0 2-1,-6 0 1,1-5 8,-1-6-8,-3-9-2,1-8 1,-4-16-3,2-14 1,2-16-12,6-20-71,2-15-66,0-11-39,15-30-51,9-19-137</inkml:trace>
  <inkml:trace contextRef="#ctx0" brushRef="#br1" timeOffset="309298.5079">12329 8296 305,'0'0'0,"98"-5"-126,-31 0 29</inkml:trace>
  <inkml:trace contextRef="#ctx0" brushRef="#br1" timeOffset="310602.4993">15046 8197 498,'0'0'82,"0"0"-9,0 0 52,0 0-23,0 0-12,0 0-13,3-37-15,-3 33-14,0-4-9,-3 0 1,-6 1-11,-4 0-7,-3 1 10,2-3-1,-1 5-11,-1-2 1,-3 3-6,2 0 0,-2-2-3,-1 5-3,-6 0-3,0 0 0,-3 5-1,-2 4 1,0 1 3,-1 0-1,6 5 1,-4 0 1,4 4-4,3-2 8,-3 3-8,1 5-1,1 0-1,6 4 0,-2 2-1,4 1 1,6 4-1,-2-2-2,3 2-1,3 3 1,3-5 1,3 0-2,0-3 0,0 2 2,9-2 0,6-3-2,-5 2 0,4-4 0,4 1-1,4-4 1,2-1-3,4-2-1,5-4-2,0-4-3,-1-2 6,3 0 2,1-3-15,1-4 15,-6 0-3,2 0-1,0-3 5,-2 0 4,-1 0-3,0 0-2,-2-6-3,2-4-2,0-7 4,-2 0 2,-2-5 3,-3-5-2,-1-6 7,4-8 4,1-8 1,3-7-4,1-4-9,-4 4 1,-12 8-2,-6 9 3,-9 8-2,0 8 4,-6 3-2,-8 7-2,-3 2-31,-7 3-38,-3 5-114,-4-4-206</inkml:trace>
  <inkml:trace contextRef="#ctx0" brushRef="#br1" timeOffset="313721.6371">14715 8064 334,'0'0'24,"0"0"5,0 0 59,0 0-36,0 0-4,0 0 0,0-69 22,0 60 1,0 1-13,0-1-17,0-4-8,0 2-18,-8-2-6,1-3-3,-10-3 8,2-1-4,-2-4-3,-4-2-4,-1-1 12,-6-2 11,-1 2-10,-7-2 5,-4-4-4,1 0-3,-3-1 2,-1-2 6,-2 3-4,2-3 3,1 1-5,2 4-7,0-2 5,1 5-7,0-1 9,-6 3 3,-1 2-11,-6-2 2,-4 2 5,2-1-9,-2 6-1,-2-1 1,0 3-2,0 1-1,1-1-3,9 6 5,8-1-1,8 1 0,3 1 10,0 2-8,3 1 0,-3 0-3,0 4-1,-1-1-1,-5 4-1,-4-3 1,-5 3-1,-4 0 1,-1 0-1,1 0 0,3 0 2,5-5 2,0 0-3,-9 1-2,-5-4 3,3 3-2,5-1 2,7-4-4,5 3 1,-3 6 1,3-1 0,3 2 0,2 0 0,0 0 0,7 0 0,-5 0-1,5 3 1,-5 1-3,-3 2 1,-1-2 0,-8 2 0,0-2 2,-1 3 2,2-4-1,0 2-1,1-1 0,-6-2-1,2 3 1,-5-2 0,3 0 0,1-1 0,3 3 0,-1-1 4,0-1-4,-2 1 0,3 0 0,3 0 0,-4 3 1,2-3-5,-2 2 7,-1 4-3,-11-1 0,-3 3-5,-1 0 5,3-2-1,6 1-1,3-5-1,6 4 3,-6 0 0,0 2 2,2 1-2,-3-3 0,0 4 0,-2-1 4,-5 4-4,-5-4 0,-16 7-2,3-4 3,4-4-1,12-2 0,17-3 1,6-3-1,1 6 1,-3-1 0,2 1 0,-3 0 3,-4 7-4,-1-4 0,-4 7-3,5-3 3,2 2 1,-3-1-1,-4 0 0,4-1-3,6-3 3,8-5 0,1 2 1,6-1-2,-6 3 2,1 2-1,-2 2 3,3 1-3,-4 2 1,-1 1-4,2 0 6,-1 3-2,3-2-1,-3-2 1,3-2-1,4-3 1,-4 4 0,-2-1-1,-12 2 1,-5 5-1,0-3 7,-1-1-3,11-6-3,10-1 2,-1-3 0,6 3-5,5 3 6,2-1-7,-3 2 4,6 3-1,-2-1 1,-4 6 1,-1 2 4,1-3-5,-2 2 3,-3-4-3,8 2 2,-5-3 3,-7 6-5,-4 0 8,-4 0 2,2 0 6,7-5-11,6 0-3,-2-2 0,7 0-3,4-5 7,-1-3-6,3-2-1,4-8 6,0 4-6,0-3 2,0-4 0,0 0-1,0 0-1,0 0 0,0 0-4,0 0-29,0 0-52,0-11-124,17-8-152,-4-9-274</inkml:trace>
  <inkml:trace contextRef="#ctx0" brushRef="#br1" timeOffset="314037.7974">9015 8226 736,'0'0'19,"0"0"34,0 0 90,0 0-54,0 0-47,0 0-8,0 0 8,0 20 32,-2 3-28,-15 1-7,4 5-3,-5 1-12,1 0-3,4-6 6,3-8-7,7-7 5,0-7 1,3-2 2,0 0 5,3 0-6,19-2-5,14-7-20,13 1-2,8 2-54,13 4-100,0 2-161,6 0-268</inkml:trace>
  <inkml:trace contextRef="#ctx0" brushRef="#br1" timeOffset="315094.6726">9139 8483 669,'0'0'35,"0"0"46,0 0 28,0 0-32,0 0-8,-90-69-12,73 60 13,-2 2-25,-4 4-5,-2 3-2,-5 0-5,-3 0-16,-5 7 10,5 5-8,-3 5 0,-4 8 2,2 4 0,-5 3 1,2 5-5,2-2-2,0 2 8,6 6 1,0 4-4,5 5-4,0 4-2,8-3-3,5 3-7,9-3 3,6-3-1,0-4 6,7-7-7,13 2-1,3-2 4,6-3-4,7 1 0,1-4-1,6-10-2,6-3 0,7-7-1,-1-8 5,-1-4-3,2-1 2,2 0-4,-2-16-4,-4-7 3,-4-5 1,-5-5 1,-4-1 2,-10-3 0,-3-4 0,-8-5 2,-3-6-2,-10-4 1,-1-3-4,-4-1 1,0 7 0,-13 7-1,-1 9 0,-1 5-6,-3 9-11,3 8-18,-1 6-48,-3 9-34,2 0-89,1 4-104,3 4-294</inkml:trace>
  <inkml:trace contextRef="#ctx0" brushRef="#br1" timeOffset="315994.061">8747 7744 972,'0'0'68,"0"0"50,0 0 94,0 0-112,0 0-73,0 0-6,0 0 42,-26 80-19,26-44-19,0 1-4,0-6-12,0-1-9,0-6-1,0-3-48,8-9-99,3-7-119,-1-5-204</inkml:trace>
  <inkml:trace contextRef="#ctx0" brushRef="#br1" timeOffset="316167.068">8701 7793 1010,'0'0'109,"0"0"7,0 0 94,0 0-135,0 0-39,0 0-8,74-72-15,-35 66-13,2-2-5,0 5-86,-8 3-124,-12 0-144,-10 4-293</inkml:trace>
  <inkml:trace contextRef="#ctx0" brushRef="#br1" timeOffset="316309.7744">8789 7906 1012,'0'0'68,"0"0"82,0 0-17,0 0-97,82-7-36,-34-6 0,1 1-159,-4-5-135,-6 0-250</inkml:trace>
  <inkml:trace contextRef="#ctx0" brushRef="#br1" timeOffset="316457.9884">9153 7765 1012,'0'0'176,"0"0"51,0 0-50,0 0-86,0 0-49,0 0-36,-30-16-6,30 16-14,3 3-40,4 3-93,5-4-118,2-2-222</inkml:trace>
  <inkml:trace contextRef="#ctx0" brushRef="#br1" timeOffset="316661.931">9250 7558 723,'0'0'348,"0"0"-228,0 0 105,0 0-79,0 0-108,0 0-21,-27 17 53,37 10-24,1-4-26,-2 6-10,1-4-10,-4-2-2,-2-5-45,4-3-68,0-6-94,8-9-175,1 0-246</inkml:trace>
  <inkml:trace contextRef="#ctx0" brushRef="#br1" timeOffset="316893.4397">9432 7506 800,'0'0'139,"0"0"15,0 0 3,0 0-57,-97 33-24,69-14-14,10-7 11,8-7 10,6-4-25,4-1-7,0 0-15,0 0-13,0 6-9,6 1-12,15 3 21,4 1-7,11-3-16,0-1 0,-3-4-10,1-2-74,-1-1-55,-3 0-108,-5 0-191</inkml:trace>
  <inkml:trace contextRef="#ctx0" brushRef="#br1" timeOffset="317058.9429">9724 7625 739,'0'0'713,"0"0"-645,0 0 143,0 0-78,0 0-100,0 0-27,-30 0-6,30 0-24,8 0-100,-2 0-155,-6 0-519</inkml:trace>
  <inkml:trace contextRef="#ctx0" brushRef="#br1" timeOffset="319130.7177">15061 10882 299,'0'0'718,"0"0"-674,0 0 145,0 0-9,0 0-94,0 0 2,0 0-20,-26-14-25,26 14-25,0 4-18,0 18-9,0 6 9,0 7 20,0 0-4,0-6-12,0 0 1,0-6-5,0 1-8,0-9-93,0-8-110,0-7-190,17 0-310</inkml:trace>
  <inkml:trace contextRef="#ctx0" brushRef="#br1" timeOffset="319527.798">15082 10819 229,'0'0'757,"0"0"-690,0 0 181,0 0-129,0 0-57,0 0-25,7-52-24,30 47-8,8 5-1,-3 0-4,-12 0 0,-11 11-3,-7-1-6,-9 6 9,-3 1 0,-3 3 3,-13-1-1,1-2 5,2-4-7,9-4 0,1-1-1,3-1-2,0 2 0,0 1 3,15 1 0,3 2 0,4-1 0,1 5 0,-7-3 0,1-1 0,-11-3 4,-6 0-2,0-1 4,0-2 19,-17-1 19,-12 1 10,-10-4-19,-3-3-25,0 0-6,8 0-4,9-3-51,11-7-118,8-1-222,6-4-455</inkml:trace>
  <inkml:trace contextRef="#ctx0" brushRef="#br1" timeOffset="320277.7664">15505 10575 610,'0'0'98,"0"0"137,0 0-76,0 0-44,0 0-55,0 0-23,-7-17-12,19 14-15,9-1-3,-2 4 0,-2 0 0,-6 0-2,-6 19 2,-5 5-2,0 3 7,-10 3-1,-4 4-7,0-1-2,4-4 0,6 0-2,4-3-2,0-6 1,0 0-2,6-9 2,8-1 0,2-8-1,-3 1 2,-3-3 4,-1 0 1,2 0 4,-2-10 30,0 1-3,-2 2-17,-4 4 14,-3 3 14,1 0-15,-1 0-11,0 0-21,0 4-11,0 14 11,2 3 0,-1 6 5,1 3-4,-2 3 5,0 1 0,0 0 1,0-1-2,0-2 1,-5-1 2,-6-5 7,2-5 2,-5-6 0,-1 2-2,-2-7-10,-9-1 2,-2-5-7,-5-3-59,1 0-118,6-23-166,-1-7-533</inkml:trace>
  <inkml:trace contextRef="#ctx0" brushRef="#br1" timeOffset="321037.4832">14795 10899 649,'0'0'254,"0"0"-195,0 0 154,0 0-59,0 0-79,0 0 1,-1-5 12,1 5-18,0-2-16,0 1-10,-3-5-13,0 3-22,0-1-6,-1 1 9,4 0 0,-4 2-6,3-1-4,1 2 0,0 0 2,0 0-3,0-1 1,0 1-2,0-3 2,-3 1 1,1-3-3,-2-3-1,1-3-4,1 5 4,-2-5 0,4 11 0,-2-3 1,1 3 2,-2 0-2,-1-3 1,-2 3-3,-3 0 1,-3 0-5,4 0 0,1 16 0,4 5-1,0 8 3,3 7 2,0 1 1,0 2 1,8-3 0,2 1-1,-6-7-2,0-4 5,-4-6-2,0 0 1,0-7 0,-14-4-1,2-4 2,-1-5 2,-1 0-1,5-8 1,2-2-4,4-2 0,0 5 0,3 2 1,0 5 1,0 0-2,0 0-1,0 0-6,0 8-20,0 18 3,6 11 24,-6 9 0,0 3 1,-9-5 1,-5-5 0,5-9-2,5-3 3,4-9-1,0-7-1,0-1-1,0-6-1,3-4-9,15 0-93,1-11-94,10-8-290</inkml:trace>
  <inkml:trace contextRef="#ctx0" brushRef="#br1" timeOffset="323587.4103">8049 13689 721,'0'0'33,"0"0"96,0 0 0,0 0-81,0 0 10,0 0 13,-46 80-15,43-44 13,-3 0-8,-1-2-12,1 2-15,1-9-14,2-5-15,0-5-2,3-7-3,0-3-1,0-4-98,0-3-125,0-6-124,11-15-190</inkml:trace>
  <inkml:trace contextRef="#ctx0" brushRef="#br1" timeOffset="323796.7">8003 13746 663,'0'0'104,"0"0"115,0 0-52,-16-76-62,29 63-40,3 2-12,0 8-12,4 0-3,1 3-3,0 0-14,1 17 0,2 6 2,-3 3-10,0 3-2,-2 1-10,-8 1 0,-3-2-1,0-3-41,-5 1-75,-3-8-118,0-8-170</inkml:trace>
  <inkml:trace contextRef="#ctx0" brushRef="#br1" timeOffset="323948.7138">8019 13914 483,'0'0'537,"0"0"-424,0 0 143,0 0-163,0 0-81,0 0-5,78-10-14,-14 3-40,8 4-105,-4 0-145,-6 0-193</inkml:trace>
  <inkml:trace contextRef="#ctx0" brushRef="#br1" timeOffset="324104.0128">8513 13885 609,'0'0'277,"0"0"-31,0 0-49,0 0-72,0 0-53,0 0-37,-62 68 1,52-37-23,0-1-6,4 2-7,6-5 0,0-4-81,6-4-114,13-12-201</inkml:trace>
  <inkml:trace contextRef="#ctx0" brushRef="#br1" timeOffset="324328.3865">8996 13710 971,'0'0'229,"0"0"-18,0 0 45,0 0-184,0 0-58,0 0-14,-11 13 0,6 16 11,-4 1-4,3 3-5,1-2-2,0-2-8,5 0-100,0-8-99,0-12-186,13-9-330</inkml:trace>
  <inkml:trace contextRef="#ctx0" brushRef="#br1" timeOffset="324674.3234">8974 13693 368,'0'0'491,"0"0"-355,0 0 60,22-79-127,5 69-26,-1 3-20,3 3 1,-6 4-3,-8 0-13,-2 0 0,-7 10-1,-6 1 5,0 4-7,0 2 8,-6 0-5,0-4-6,6 0-2,0 2 0,0-1 0,12 3 0,3 0 0,0 0 0,-2 3 0,-6-1 2,3-5-2,-10 0 1,0-1 12,0-1 9,-5-2 20,-10-1 19,-4-1-12,-2-2-31,6-3-17,-1-3-1,3 0-112,12-19-136,1-15-440</inkml:trace>
  <inkml:trace contextRef="#ctx0" brushRef="#br1" timeOffset="324920.5392">9636 13548 886,'0'0'97,"0"0"148,0 0-146,-94 20-46,62 2 2,12 2-15,5 2-11,7 1-14,8-4-4,0 3-5,11-4-1,11-5-4,7-4-1,8-9-10,3-4-91,2 0-179,2-20-320</inkml:trace>
  <inkml:trace contextRef="#ctx0" brushRef="#br1" timeOffset="325423.9222">10169 13383 744,'0'0'122,"0"0"62,0 0-77,0 0-87,0 0-7,0 0 29,16 19-14,-16-3-11,0-4-5,0 3-4,0-2-3,0 1-2,0 3-1,0 2 0,0-2 0,0 2 1,0-9-2,3 1-2,3-5 2,-2-4-1,2-2 2,2 0 0,-2 0 37,0-12 0,0-5-9,2 1-2,0 5-9,-4 2-14,-1 6 5,-3-1 14,0 4 11,0 0-7,0 0-18,0 17-4,0 10 2,-9 8 19,-1 2-5,0 3 13,6-4-10,2 0 7,2-3 3,0-6 9,0-1-7,0-7-5,0-2-1,0 0-14,0-7-3,-6 0-10,-12-4-4,-10-3 0,-8 0-87,-12-3-204,-7 0-519</inkml:trace>
  <inkml:trace contextRef="#ctx0" brushRef="#br1" timeOffset="326195.5289">7509 13537 555,'0'0'66,"0"0"107,0 0 25,0 0-78,0 0 1,0 0-66,-52-40-23,37 40-20,0 1 3,0 12 3,-1 4-6,5 6 7,8 4-2,3 4 4,11 3 4,20 10 4,11 7 3,4 2-1,-4 7-12,-2-3-10,-7-7-1,-12-4-4,-7-4-3,-8-5 2,-6-5-3,0-2 0,-10-7 2,-9-7 2,-2-8 4,3-5 0,-4-3 0,3 0 3,5 0-7,2 0-1,0 14-2,3 6-1,-3 9 0,5 3 0,7-2 0,0 0 15,16-1 12,14 0 8,1-1-3,11-1-9,1-4-14,5-3-9,0-4 0,1-4-2,8-5-60,-3-7-108,-1 0-214</inkml:trace>
  <inkml:trace contextRef="#ctx0" brushRef="#br1" timeOffset="336898.5027">19691 9174 886,'0'0'296,"0"0"-215,0 0 45,0 0 1,0 0-67,0 0-53,0 0-5,82 29 0,-34-5-2,1 0 0,-6-9-90,-1-5-137,-9-10-112,-7 0-223</inkml:trace>
  <inkml:trace contextRef="#ctx0" brushRef="#br1" timeOffset="337048.9597">20022 9157 897,'0'0'176,"0"0"-12,0 0 25,0 0-121,-97 31-56,62 5 8,-3 4-18,3-1-2,9-6-22,9-6-91,10-8-105,7-13-169</inkml:trace>
  <inkml:trace contextRef="#ctx0" brushRef="#br1" timeOffset="337200.266">19932 9039 1088,'0'0'132,"0"0"59,0 0-48,0 0-136,0 0-6,16 96-1,-11-33 0,0 0 0,1-7-108,3-10-163,4-17-320</inkml:trace>
  <inkml:trace contextRef="#ctx0" brushRef="#br1" timeOffset="337768.2275">20681 8880 1033,'0'0'412,"0"0"-388,0 0 56,0 0 72,0 0-70,0 0-25,10 4 5,-8-4-9,-2 0-15,0 0-7,0 0-8,0 0-23,0 0 0,0 0 0,0 0 0,0 0 0,0 0 0,0 0 0,0 0 0,0 0 0,0 0 0,0 0 0,2 0 0,1 0 0,0 0 0,-3 2 0,4-2 0,-1 4 0,-3-3 0,1 2 0,-1-3 0,0 3 0,0 0 0,0-2 0,0 1 0,0-2 0,0 0 0,0 0 0,0 0 0,0 0 0,0 0 0,0 0 0,0 3 0,0 5 0,0 9 0,0 8 0,0 14 0,0 2 0,0 2 0,0-4 0,0-2 0,0-4 0,0-3 0,-8-5-42,3-7-49,5-8-79,0-10-172,28-8-367</inkml:trace>
  <inkml:trace contextRef="#ctx0" brushRef="#br1" timeOffset="338031.6296">21005 9010 853,'0'0'150,"0"0"-62,0 0 126,-99 52-101,80-22-64,6-1-14,8-2-23,5-4 6,5-6-11,17-7-3,4-7 5,4-3 9,0-7 30,-3-13 20,-7-6-20,-6-8-6,-9-5-7,-5 0-30,0 5-5,-2 10-28,-2 16-43,4 8-74,0 0-150,6 0-249</inkml:trace>
  <inkml:trace contextRef="#ctx0" brushRef="#br1" timeOffset="338322.7612">21416 8930 932,'0'0'78,"0"0"170,-94-16-84,58 16-107,4 8-12,5 6 3,6 3-22,12 2-21,9 1-4,0 0-2,9 4-2,15-2-8,6-2-6,-2-6 8,-4-2 9,-12-5 0,-3-3 0,-6-1 6,-3 0 8,0 4 2,-3 0-8,-16 3 2,-2 0-10,3-1-45,10-9-73,8 0-124,6-12-205</inkml:trace>
  <inkml:trace contextRef="#ctx0" brushRef="#br1" timeOffset="338600.9223">21691 8891 824,'0'0'269,"0"0"-84,0 0 55,0 0-149,0 0-55,-91 15-13,82 2-5,7 7-14,2-2-4,8 1 0,14 0 1,1-2 0,2-4 1,-7-5-2,-3-1 3,-9-5-2,-3-1-1,-3 0 5,-3 2 1,-18 3 11,-3-1-6,-3-1-11,8-6-40,10-2-112,9-10-120,9-21-448</inkml:trace>
  <inkml:trace contextRef="#ctx0" brushRef="#br1" timeOffset="338788.3808">22043 8788 1263,'0'0'107,"0"0"110,0 0-67,0 0-113,0 0-32,0 0 17,0 67 5,-3-36-20,-6 6-7,1-4-1,5-3-55,3-4-126,0-9-143,14-7-432</inkml:trace>
  <inkml:trace contextRef="#ctx0" brushRef="#br1" timeOffset="339486.8896">22243 8886 1080,'0'0'106,"0"0"-10,0 0 2,0 0-84,0 0-5,0 0-3,104-9-6,-76 6-3,-8-8-62,-8 0 20,-8-3 30,-4-3 15,0 1 0,-10-1 2,-5 7 18,-4 9 20,-4 1-14,-4 5-21,-2 17 19,3 2-6,4 5 7,9-2-17,8 0-8,5-5 0,0-2-3,13-7-18,14-7-9,7-6-9,5 0-17,1-3-18,-5-14-40,-2-4 72,-2-7-3,3-1-2,-1 2 31,-2 4 15,-8 4-9,-11 5 8,-5 5 2,-3 5 8,-1 1 9,-1 2 4,-1 1-2,-1 0-8,0 0-3,2 4 9,1 6 17,2 1-5,1-5-6,1 0-12,0-1 0,2-3 3,6-2-2,3 0 2,9-7 1,9-13-15,8-3-4,6-9-3,2-5-6,0-2 1,-4 2-10,-6 10 22,-16 10 10,-10 13 25,-7 4-2,-1 1-5,3 15 27,-1 4-1,1 0-20,-8-3 2,1-1 7,-4-5 19,0 1 4,0-4-5,-6 1-9,-10-2-8,-7 0-21,1-4-15,0 1-8,4-4-81,12 0-129,6-21-187</inkml:trace>
  <inkml:trace contextRef="#ctx0" brushRef="#br1" timeOffset="339718.2063">23524 8433 1076,'0'0'167,"0"0"-30,0 0-15,0 0-80,0 0 32,0 0-4,30 93-40,-24-63-11,-6-2-8,0 0-7,0-8-2,-14-1 0,1-7-2,-3-2-29,1-10-53,1 0-83,2-8-165,1-17-278</inkml:trace>
  <inkml:trace contextRef="#ctx0" brushRef="#br1" timeOffset="340077.9769">23457 8444 787,'0'0'123,"0"0"8,0 0-6,112-22-71,-70 20-21,-2 1-25,2-1 0,0-1-4,-4 0 6,-8 0 23,-17 2-22,-8 1 27,-5 0 12,0 0-27,-6 3-17,-12 12 13,2 5-14,2 2-5,8 1-3,6 1-13,0-4-7,0-3-11,12-6 0,0-6 16,2-5 15,2 0 3,-4-6 16,3-15 51,-5-5 22,-2-3 22,-1-5-29,-1 3-27,-1 3-31,-1 11-19,-3 7-5,-1 6-6,0 4-62,4 0-112,3 0-82,6 0-118,11 0-129</inkml:trace>
  <inkml:trace contextRef="#ctx0" brushRef="#br1" timeOffset="340243.1163">24049 8361 287,'0'0'493,"0"0"-236,0 0-21,0 0-119,0 0-18,0 0 4,7 70-57,-7-43-26,0 1-20,-7-3-7,-3-3-102,2-8-140,1-7-315</inkml:trace>
  <inkml:trace contextRef="#ctx0" brushRef="#br1" timeOffset="340393.8084">24063 8115 1306,'0'0'116,"0"0"-37,0 0 114,0 0-193,0 0-17,0 0-95,4 25-43,30-2-239,9-9-406</inkml:trace>
  <inkml:trace contextRef="#ctx0" brushRef="#br1" timeOffset="340752.3707">24408 8240 863,'0'0'159,"0"0"-62,0 0 43,0 0-32,0 0-58,0 0-12,50 68-11,-37-54 4,-2-1-1,-1-6-12,3 0-4,3-7-2,3 0 9,8-11-3,3-12 10,10-6-4,6-11-4,-3 1 5,-2 2 1,-11 7 9,-10 10 14,-6 7 12,-7 7-10,-1 3-13,-3 3-14,-1 0-4,-1 0-6,4 19-12,-3 15 2,4 11-4,-6 5 0,0 4 0,0-2 0,0-2 0,0-1 0,0-3 0,0-6 0,-4-2 0,-3-4-24,-4-7-83,-5-7-134,-2-13-382</inkml:trace>
  <inkml:trace contextRef="#ctx0" brushRef="#br1" timeOffset="341478.5075">20487 10132 795,'0'0'365,"0"0"-238,0 0 104,0 0-113,0 0-104,0 0-8,0 0-6,18 10 3,26 0 3,11-1-6,4-6-37,5-3-100,-2 0-104,-7-8-108,-11-9-169</inkml:trace>
  <inkml:trace contextRef="#ctx0" brushRef="#br1" timeOffset="341717.2594">20935 10084 498,'0'0'350,"0"0"-134,0 0 61,0 0-116,-82-28-62,58 41-67,-8 11-22,4 1-2,1 6-8,8-4-9,5-5-49,6-5-52,8-8-55,10-9 6,18 0 94,2-19 40,-3-10 25,-9 5 59,-9 7 95,-2 5-23,-5 11-32,1 1-74,0 10-25,1 20-9,-1 13 6,-3 6-31,0 7-147,-10 0-358</inkml:trace>
  <inkml:trace contextRef="#ctx0" brushRef="#br1" timeOffset="343908.1384">8717 10710 603,'0'0'0,"0"0"-84,0 0 66,0 0 4,0 0-161</inkml:trace>
  <inkml:trace contextRef="#ctx0" brushRef="#br1" timeOffset="344126.4366">8990 11454 350,'0'0'0</inkml:trace>
  <inkml:trace contextRef="#ctx0" brushRef="#br1" timeOffset="344436.5947">9038 12827 835,'0'0'0,"0"0"-41,0 0 39,0 0 2,0 0-217</inkml:trace>
  <inkml:trace contextRef="#ctx0" brushRef="#br1" timeOffset="350358.8089">21664 10057 597,'0'0'99,"0"0"-19,0 0 90,0 0-23,0 0-27,0 0-46,0 0 10,0 0-16,-7-57-42,7 54-10,16 0-8,14-2-5,11-1 2,7 6-4,5 0 2,-4 0-1,-7 6 1,-7 8-6,-10 2 2,-5-2 1,-11 3 0,-4-5-3,-5 0 2,0-7-4,0 2 4,0-7-5,-7 0 4,-10 0 2,-7 0 28,-13 0-21,-5 0 6,-2 0-13,-2 0 0,3 0 12,1 0-12,8 15-2,7 2-2,9 0 0,8 4-5,10-4-9,0-2 11,24-5 6,11-3 1,12-7 6,11 0 0,-3-12-1,-9-5 2,-10-3 2,-14-4 7,-8-2-1,-7-4 1,-4 7-8,-1 1-8,-2 8-17,4 4-49,8 3-136,10 1-99,10-5-204</inkml:trace>
  <inkml:trace contextRef="#ctx0" brushRef="#br1" timeOffset="350560.6284">22398 9897 870,'0'0'172,"0"0"101,0 0-49,0 0-93,0 0-59,0 0-36,18-16-21,-18 32-13,0 11-1,0 7 18,0 5-6,0 0-6,0 0-5,-6-2-2,-1-3-37,2-7-58,0-7-74,5-8-86,0-10-154</inkml:trace>
  <inkml:trace contextRef="#ctx0" brushRef="#br1" timeOffset="350784.55">22386 9922 724,'0'0'153,"0"0"85,-2-84-42,8 74-74,14 3-42,5 1-51,8 6-13,3 0-4,-5 3-3,-7 14-6,-3 2 4,-6 1-4,-9 0 0,-6-3 9,0 3 1,-16 0-2,-12 2-1,-9 4-10,0-5-29,2 2-92,15-9-201,14-9-326</inkml:trace>
  <inkml:trace contextRef="#ctx0" brushRef="#br1" timeOffset="350948.0184">22805 10174 1044,'0'0'390,"0"0"-265,0 0 97,0 0-132,0 0-68,0 0-22,-6 0-18,-18 7-109,-12 0-138,-14 3-213</inkml:trace>
  <inkml:trace contextRef="#ctx0" brushRef="#br1" timeOffset="351595.3166">19737 11605 928,'0'0'221,"0"0"-157,0 0 97,0 0-64,0 0-77,0 0-13,85 7 8,-37 13-3,2-4-12,-2 1-30,-5-6-131,-5-8-199,-12-3-249</inkml:trace>
  <inkml:trace contextRef="#ctx0" brushRef="#br1" timeOffset="351751.4107">20056 11606 228,'0'0'768,"0"0"-661,0 0 64,0 0-28,-94 0-99,64 23-21,1 2-2,0 0-21,4-6-3,8 1-72,4-11-112,9-6-206</inkml:trace>
  <inkml:trace contextRef="#ctx0" brushRef="#br1" timeOffset="351917.0646">19958 11546 1032,'0'0'177,"0"0"-15,0 0-63,0 0-90,0 0 6,0 119-5,0-59-10,0-5-39,15-2-164,9-17-298</inkml:trace>
  <inkml:trace contextRef="#ctx0" brushRef="#br1" timeOffset="352390.088">21017 11337 1418,'0'0'151,"0"0"-95,0 0 111,0 0-70,0 0-36,0 0-10,0-33-5,0 27-46,0 5 0,0-2 0,0 1 0,0-3 0,0 3 0,0 2 0,0-3 0,0 0 0,0 1 0,0 0 0,0 2 0,0 0 0,0 0 0,0 0 0,0 0 0,1 0 0,3 0 0,0 0 0,-1 0 0,-2 0 0,-1 7 0,2-4 0,-2 4 0,0-3 0,0-2 0,0 1 0,0 1 0,0-1 0,0 10-17,-5 4 2,-1 6 12,-5 6-2,0 6 7,-1-4-4,-1 3-5,0-1-20,3-6-19,3-2-15,4-2-73,3-12-100,0-11-200,19 0-400</inkml:trace>
  <inkml:trace contextRef="#ctx0" brushRef="#br1" timeOffset="352569.5668">21046 11422 892,'0'0'247,"0"0"-86,0 0 49,0 0-84,0 0-75,0 0-33,11-15-14,19 33 12,7 1 12,2 4-15,-3-1-7,-5-5-6,-3 0-5,-4-7-65,-4-4-88,-3-6-104,-6-6-215</inkml:trace>
  <inkml:trace contextRef="#ctx0" brushRef="#br1" timeOffset="352772.8466">21387 11275 1016,'0'0'134,"0"0"138,0 0-95,0 0-131,0 0-44,0 0 2,-8 43 8,8-14 22,0 2-8,0 1 0,0 2-19,0-5-7,0 4-2,-12-3-52,-3-6-110,-2-9-89,6-11-363</inkml:trace>
  <inkml:trace contextRef="#ctx0" brushRef="#br1" timeOffset="353110.3828">21715 11305 1068,'0'0'107,"0"0"108,0 0-24,0 0-102,0 0-70,0 0-18,-54 19 20,33 8-16,8 2-2,10 5-3,3-1-9,3-4 9,20-5 2,10-7 1,6-14 2,3-3 5,0-6 0,-5-22 0,-12-11-5,-8-8 3,-11-9-8,-6 4-1,0 8-30,-17 14-46,-3 18-33,-5 12-58,-4 0-250,-3 13-203</inkml:trace>
  <inkml:trace contextRef="#ctx0" brushRef="#br1" timeOffset="361823.8155">22637 11215 752,'0'0'83,"0"0"46,0 0 84,0 0-70,0 0-83,0 0-11,0 0-14,0 4-17,0 26-14,0 15 52,0 8-7,-6 7-25,-7 0 8,-1-1-11,-1-7-15,4-8-6,2-11-1,5-9-83,4-13-112,0-11-204,0-9-224</inkml:trace>
  <inkml:trace contextRef="#ctx0" brushRef="#br1" timeOffset="362058.309">22572 11252 945,'0'0'86,"0"0"46,0 0 54,0 0-108,0 0-44,114-62-8,-65 65-9,2 16-14,-9 4 10,-10 2-3,-14-3 4,-10-3 2,-8 4 8,0-3-1,-21 0 4,-8 4-12,-5-2-7,1-2-8,6-6-43,10-2-112,11-12-120,6 0-330</inkml:trace>
  <inkml:trace contextRef="#ctx0" brushRef="#br1" timeOffset="362606.2859">23115 11212 781,'0'0'227,"0"0"-159,0 0 70,115-56 18,-71 53-103,3 3-22,0 0-5,0 6-9,-7 8-14,-7 2 0,-9 1-2,-8 3-1,-8 0 0,-8-1 1,0 1 0,0 0-1,-12-1 3,-3-5-3,-4-1 0,1-3 5,-3-3-2,-4 0-3,0-4-13,2-3 7,0 0 2,4 0 0,4 0 4,0 0 0,3 0 0,-1 0-1,2 0 1,1 0 0,0 0 0,1 0 0,3 2 0,-2 8-2,2 0-1,0 3 3,2-1 0,4-3-1,0-4-2,0 0 1,7-5 0,8 0 2,3-5 8,6-12 3,1-8 12,-3-1 1,-3-7 1,-5 3-2,-6 9 4,-6 3-6,-2 11 9,0 5-15,0-1-15,0 3-2,0 0-30,0 0-92,0 0-66,0 11-115,0 0-89</inkml:trace>
  <inkml:trace contextRef="#ctx0" brushRef="#br1" timeOffset="362920.3945">23374 11200 877,'0'0'209,"0"0"-11,0 0-67,0 0-65,0 0-49,0 0-17,-3-20-44,3 20-124,0 0-197,0 0-411</inkml:trace>
  <inkml:trace contextRef="#ctx0" brushRef="#br1" timeOffset="363073.6316">23490 11160 840,'0'0'78,"0"0"-59,0 0-19,0 0-16,0 0-208,0 0-231</inkml:trace>
  <inkml:trace contextRef="#ctx0" brushRef="#br1" timeOffset="366724.9203">16928 10050 327,'0'0'417,"0"0"-370,0 0-8,0 0 61,0 0-18,0 0-20,0 0 10,107 65-19,-42-54-12,9 2-23,8-1-16,-3 1-2,-6-1-124,-12-6-169,-13-3-519</inkml:trace>
  <inkml:trace contextRef="#ctx0" brushRef="#br1" timeOffset="366979.428">17337 10115 917,'0'0'50,"0"0"35,0 0 57,0 0-89,0 0-52,0 0 10,78 39 3,-40-15-2,1-1-3,-6-2 1,-9-2-5,-15 5-4,-9 2 6,-9 7 2,-28 0 0,-8 7-9,-4-2-3,9-7-75,15-8-94,16-17-133,9-6-365</inkml:trace>
  <inkml:trace contextRef="#ctx0" brushRef="#br1" timeOffset="367173.4123">17889 10198 882,'0'0'126,"0"0"-61,0 0 23,0 0 7,-36 72-52,23-28-27,7 2-10,-4 0-6,5-3-41,3-6-165,2-15-226</inkml:trace>
  <inkml:trace contextRef="#ctx0" brushRef="#br1" timeOffset="367534.9519">17837 10268 574,'0'0'306,"0"0"-177,0 0-7,3-86-24,11 72-40,5 8-42,3 3-6,2 3 0,-5 0-3,-1 2-6,-7 11-1,-11 6 1,0 3-1,-13 0 4,-6 2 0,6 0-1,1-5 0,10-2-3,2 0-32,11-2 3,14-5-8,5 4-3,-4-5 4,2 5 26,-11-8 9,-8 2 1,-5-5 2,-4-1 21,0 4 50,-22 1-15,-6 0-10,-10 3-30,5-3-18,4-7-20,13 0-74,16-7-156,0-25-147</inkml:trace>
  <inkml:trace contextRef="#ctx0" brushRef="#br1" timeOffset="367789.9287">18362 10161 817,'0'0'105,"0"0"15,0 0-8,0 0-33,-88-12-53,64 28 4,0 7-2,5 1-17,7-1-4,7 2-4,5-4-2,0-1 3,8-2-3,11-1 3,3-6-3,5-1-2,5-7-27,4-3-98,-1 0-105,-1-7-207</inkml:trace>
  <inkml:trace contextRef="#ctx0" brushRef="#br1" timeOffset="368344.5984">18514 10139 281,'0'0'133,"0"0"-7,0 0 6,0 0 33,0 0-9,0 0-28,-62-13-42,62 2-36,15 2-24,8-1-25,1 0 1,1 3 2,1 3 0,-8 1-1,-5 3-2,-6 0 0,-5 0-1,-2 0 0,0 0 8,0 0 1,0 0 8,0 0-4,0 0-3,0 0-9,0 0-1,0 0-6,0 4 1,-9 9 5,-2 7 1,0 0-1,2 0 4,-1 4-1,2-2 7,2 2 0,1-3-7,5-1 3,0-6-6,0 0-2,0-5-6,0-5-42,2-4-73,5 0-85,3 0-80,0-13-173</inkml:trace>
  <inkml:trace contextRef="#ctx0" brushRef="#br1" timeOffset="368705.0814">18591 10109 391,'0'0'127,"0"0"35,0 0 11,0 0-45,0 0-78,0 0 30,47 20 19,-39 7-64,-2-2-25,5-5-4,2-3-6,2-8-11,2-4-52,-4-5-35,-1 0 15,-5-3 23,-2-14 49,-4-5 9,-1-3 2,0-1 26,0-1 9,0 4 10,0 3 9,0 11 3,0 5 5,0 1-26,0 3-17,4 0-19,-1 9 0,-3 5 25,3-1 9,-3 4-1,0-5-5,0 2-9,-3 0-12,-7-1 1,3-4-8,1-3-65,6-6-118,0 0-176,15-13-193</inkml:trace>
  <inkml:trace contextRef="#ctx0" brushRef="#br1" timeOffset="368877.1799">18975 10017 653,'0'0'219,"0"0"-59,0 0 1,0 0-83,0 0-20,0 0 28,-20 84-48,14-53-10,5-4-16,1-1-9,0-4-3,0-5-65,0-9-122,7-8-180</inkml:trace>
  <inkml:trace contextRef="#ctx0" brushRef="#br1" timeOffset="369044.4202">18970 10026 972,'0'0'130,"0"0"22,0 0-37,0 0-51,0 0-34,0 0-26,70-36-1,-45 36-3,-5 0-5,-8 10-111,-11 7-135,-1 2-201</inkml:trace>
  <inkml:trace contextRef="#ctx0" brushRef="#br1" timeOffset="369210.9634">18957 10185 466,'0'0'352,"0"0"-196,0 0-28,0 0-5,0 0-41,0 0-36,69 22-23,-37-22-23,-2-5-111,5-2-304</inkml:trace>
  <inkml:trace contextRef="#ctx0" brushRef="#br1" timeOffset="382690.0189">8270 12447 148,'0'0'12,"0"0"15,0 0 23,0 0 14,0 0-16,6-79-14,-6 62 11,0 1-15,-3 0-2,-11 2 5,-8 5 22,-8 2-32,-12 4 0,-11 3-8,-7 0 8,-9 0 4,4 10 10,0 4 5,6 5-14,-2 0-12,0 5-10,4 1 2,6 6-2,5 1 0,8 8-3,6 7 3,-1 2-5,0 6 2,-1-1-2,-3 6 2,-2-4-1,-4 6 0,4-1 4,4 1 2,8-3-6,5-6 1,6 0 0,4-1 0,0-1-1,6 4-2,-3-1 4,6 5-2,-4-3-1,4 0 0,3-1 1,0-1-2,0 1 0,3-4-2,16-4 1,8-2 0,6-6-3,4-1 4,-1 1 13,0-2-9,-6 2-4,-5 4 1,-1 0 2,-8 2 7,-3 0-7,4-2 0,-5-1 1,1 1-3,1-4 0,-2-5-1,1-1 1,-7-4-1,1-2 7,-2-3 7,1 1-11,-6-2 4,0-2-5,0-1 4,-6-2-3,-9-1 5,-1 0-3,-6-5-1,5 0-2,-1-3 1,-1-3-3,4-2 1,-4-1 0,5-3-1,-4 0-3,-3 0-37,2 0-34,-3 0-17,5 0-6,2-7 5,4 2-16,7 4-77,1-5 59,0 6 18,3-3 106,0 2 2,0 1 68,-3-3 7,3 3 14,0-3 8,0 3-13,0-3-45,0 1 7,0 2-4,0 0-27,0 0-14,3 5 6,4 11 71,4 4-14,-2 3-16,-3 3-10,0-7-11,0-2-1,0-6 3,6-3-6,-3-3-6,7-5 8,-1 0 4,9-14-3,3-6-2,4 1-16,-1-4-8,-4 7-13,3-1-127,-5 3-177</inkml:trace>
  <inkml:trace contextRef="#ctx0" brushRef="#br1" timeOffset="387022.784">10328 12262 549,'0'0'99,"0"0"-28,0 0 49,0 0 4,0 0-44,0 0-28,0 0-9,0 0-13,0 0-18,0 0-12,0 0-7,0 0-120,-10 3-296</inkml:trace>
  <inkml:trace contextRef="#ctx0" brushRef="#br1" timeOffset="387179.3424">10033 12316 723,'0'0'41,"0"0"9,0 0 55,0 0-49,0 0-40,0 0-16,-27-34-53,21 34-222</inkml:trace>
  <inkml:trace contextRef="#ctx0" brushRef="#br1" timeOffset="387360.4569">9760 12319 616,'0'0'54,"0"0"-1,0 0 60,0 0-52,0 0-61,0 0-3,-26 0-116,3 0-155</inkml:trace>
  <inkml:trace contextRef="#ctx0" brushRef="#br1" timeOffset="387525.7874">9244 12351 689,'0'0'30,"0"0"26,0 0 48,0 0-71,0 0-33,0 0-42,-33-35-226</inkml:trace>
  <inkml:trace contextRef="#ctx0" brushRef="#br1" timeOffset="387693.4996">8798 12363 651,'0'0'24,"0"0"22,0 0 117,0 0-53,0 0-78,0 0-32,-13 0-47,13 0-89,-5 3-125,-9-1-29</inkml:trace>
  <inkml:trace contextRef="#ctx0" brushRef="#br1" timeOffset="387859.8552">8594 12431 597,'0'0'17,"0"0"35,0 0 104,0 0-58,0 0-39,0 0-37,-60 0-22,58 0-14,-5 13-83,-8 3-98,-6-1-113</inkml:trace>
  <inkml:trace contextRef="#ctx0" brushRef="#br1" timeOffset="388027.2632">8185 12596 343,'0'0'211,"0"0"-123,-88 0 64,79 0-22,9 0-42,0 0-41,0 0-46,0 0-1,0 0-55,9 7-70,1 2-118,-5-1-321</inkml:trace>
  <inkml:trace contextRef="#ctx0" brushRef="#br1" timeOffset="388195.0147">7976 12930 639,'0'0'35,"0"0"37,0 0 48,0 0-67,-33 89-36,33-69-11,18 3-6,2-1-106,5-2-135,3-3-261</inkml:trace>
  <inkml:trace contextRef="#ctx0" brushRef="#br1" timeOffset="388361.7272">8128 13283 224,'0'0'389,"0"0"-351,0 0 92,0 0-55,0 0-28,0 0-1,89 33-13,-30-25-33,5 1-4,5 1-103,11-1-136,-1-3-118</inkml:trace>
  <inkml:trace contextRef="#ctx0" brushRef="#br1" timeOffset="388598.1878">8999 13396 200,'0'0'195,"0"0"-138,82 0 46,-47 3-7,5-3-30,15 0 0,10 0-19,9 0-22,2-3-16,-3-4-9,-4 4-2,-1-3-24,-7 1-46,-1-1-5,-8 3 11,-7 0 20,-6-2 37,-7 2 9,0 1 6,-2-2 4,-1 1 4,7-4 21,-3 1-11,6 2-21,-4-1 1,3 0-3,2 2-1,-4-4 0,6 5 24,-7-3 20,1 0 56,-6-2-92,-11 0-8,4-2-68,-8-5-72,0-6-223</inkml:trace>
  <inkml:trace contextRef="#ctx0" brushRef="#br1" timeOffset="388898.3312">9538 12494 381,'0'0'4,"137"-33"31,-52 22 7,6 2-8,0 6-8,0 3-20,-6 0-6,-13 3 0,-9 6-66,-10-1-39,-15 1 15,-3-1-83</inkml:trace>
  <inkml:trace contextRef="#ctx0" brushRef="#br1" timeOffset="389093.5373">10695 12782 134,'0'0'126,"0"0"-15,24 92-1,-18-66-59,-6 4-21,0-1-4,0-2-3,-20 1-14,-6-3-2,-16-2-7,-16-3-28,-18-4-292</inkml:trace>
  <inkml:trace contextRef="#ctx0" brushRef="#br1" timeOffset="390091.3194">9906 13413 260,'0'0'22,"0"0"62,0 0 10,0 0-40,0 0 4,0 0 9,0 0-32,3 5-22,6 19-11,6 9 43,0 10 38,1 19-44,-2 17 2,2 17-3,-3 17 4,-1 6-5,-1 3-18,1 7 0,2-6-7,12-5-4,10-5 2,2-1 1,6-9-4,-4-8-3,-7-9 3,-10-11-4,-4-12-1,-6-7 25,-4-12 2,-5-12-16,-1-11-12,1-12 1,-4-6 1,0-3-1,0 0 0,2-3 10,-2-17 3,0-3-15,0-1-110,-6 4-46,-7 1-93,-3-1-232</inkml:trace>
  <inkml:trace contextRef="#ctx0" brushRef="#br1" timeOffset="390415.5393">10159 15063 604,'0'0'163,"0"0"-50,0 0 1,0 0-4,0 0-34,0 0-57,0 7-19,10 13 0,3 6 0,0-2 8,4-1-3,1-3 3,1-2-1,5-7 0,-1-7 1,12-4 13,-2-4 34,6-16-5,-4-6-13,2-3-10,-2-2-10,-5 5-6,-11 7-10,-6 12-1,-3 4-1,-7 3-34,-3 6-120,0 3-214,0 1-70</inkml:trace>
  <inkml:trace contextRef="#ctx0" brushRef="#br1" timeOffset="391029.6808">10052 15408 748,'0'0'100,"0"0"37,0 0 61,0 0-113,0 0 18,0 0-55,10 3-33,-10 30-15,0 13 26,0 6 9,0-1-5,-2 1-4,-2-2-13,3-7-2,1-1-6,0-9-3,0-3 0,0-7-2,5-8-1,7-8-43,4-7-60,2-9-87,3-23-94,-1-15-226</inkml:trace>
  <inkml:trace contextRef="#ctx0" brushRef="#br1" timeOffset="391659.9503">10188 15344 731,'0'0'61,"0"0"21,0 0 77,0 0-40,98-19-56,2 12-51,26 1 8,24 2 1,22-2-9,4 3-8,0 2 0,-9 1-2,-19-3-2,-25-4-19,-21-1-9,-18 0 6,-17 1 22,-15 4 6,-15-1 7,-13 4-6,-7 0 0,-4 0 3,-3 14-6,-1 12 11,-3 3-4,-2 7 9,-4 8 2,0-1-4,0 7-4,0 3-3,2-1-4,10 5-1,0-7 7,-2 1-7,-4-4-1,-5 0-2,-1-8-2,0-7 1,-6-2-1,-8-10 2,-11-3 1,-2-6 1,-16-2 7,-11-5 9,-22-1 0,-14-3-5,-23 0-8,-20 0-2,-7-7 0,-14-3-4,3-3-2,10-1-1,5 2-2,15-2 3,14 4 1,13 4 1,11-2 1,17 3-2,12 1 0,10 1 0,18-2 2,8 2-2,8 1-2,10-1-3,0 3-27,0 0-9,10-4-58,12-9-103,17-7-261</inkml:trace>
  <inkml:trace contextRef="#ctx0" brushRef="#br1" timeOffset="392171.1324">10628 15533 834,'0'0'59,"0"0"78,0 0 0,0 0-73,120-53-34,-58 50-11,-1 3-7,-7 3-5,-4 17 1,-6 2-3,-14 8-2,-10-3-2,-14 2-1,-6 0 1,-10-4 0,-20 0 4,-2-4 7,-3-2 4,0-5 0,0-4-2,1-6-8,-2-1 2,-6-3-6,-2 0 2,-3 0-3,-2 0 3,7 0-3,4 0-1,12 0-2,9 3 2,11 4-1,6 0 0,0 1-4,11-1 4,22-4 1,17-3 6,11-6 2,7-13 7,-9-1-2,-11-3-7,-15 2 3,-15-2-9,-9-4 9,-3 2-3,-6 1-3,3 5-3,0 6-30,8 6-83,8 0-132,9-2-249</inkml:trace>
  <inkml:trace contextRef="#ctx0" brushRef="#br1" timeOffset="392514.1561">11314 15500 808,'0'0'149,"0"0"69,0 0-30,0 0-118,0 0-50,0 0-15,-12 76 32,-1-40 0,1 1-7,-3-2-8,7-3-6,4-3-6,1-4-6,3-5-1,0 0-1,0-7 0,17-3-2,8-10 3,8 0-3,6 0 0,0-6-20,-4-5 1,-11 8-4,-9 0 2,-5 0 6,0 3-5,4 0 7,-2-3-16,-2 3-9,-1 0-20,2-4-46,-2 1-42,-3-7 9,-2 0-80,-4-2-190</inkml:trace>
  <inkml:trace contextRef="#ctx0" brushRef="#br1" timeOffset="392694.4202">11332 15688 592,'0'0'139,"0"0"88,0 0-89,0 0-37,0 0-83,100-17-9,-61 15-2,1 1-7,-6-5-50,-6-4-150,-10 0-193</inkml:trace>
  <inkml:trace contextRef="#ctx0" brushRef="#br1" timeOffset="392861.0466">11358 15533 850,'0'0'141,"0"0"53,0 0-9,0 0-134,129-29-46,-70 27-1,-3 0-4,-12-1-64,-9-2-117,-8 0-193</inkml:trace>
  <inkml:trace contextRef="#ctx0" brushRef="#br1" timeOffset="393631.2694">4975 15391 355,'0'0'160,"0"0"-146,0 0 105,0 0 88,0 0-47,0 0 1,0 0-50,52-47-78,-52 80-31,0 15 26,0 24 28,0 14-23,0 15-9,6 15 4,9 3-9,-3-7-5,4-10-7,-2-15-1,-5-21-6,-5-11 0,-1-11 2,0-15-4,-3-12-4,3-10-57,3-7-93,9-10-127,2-30-214</inkml:trace>
  <inkml:trace contextRef="#ctx0" brushRef="#br1" timeOffset="394300.5113">5050 15458 780,'0'0'38,"0"0"75,0 0-35,0 0-63,89-51-9,-1 48 7,31 3-1,29 0-5,28 0 4,24 0-3,13 0-4,2 0-2,6 0-2,7-10-20,9-7-55,-4 1 55,-5-4-30,-18 1-7,-25-1-4,-22 0-14,-29 0 55,-31 3 20,-21 1 0,-18 0 35,-17 4 46,-6 7-17,-11-1 5,-6 6 5,-11-3 9,-5-1-10,-5 4-2,-3 0-8,0 0-6,0 0-18,0 0-3,0 7 45,-11-1-9,-11-1-12,-11-5 19,-20 0-17,-4 0-24,-11-11-14,-3-13-6,-1 1 3,1-11-6,5 3-14,14 0 10,17 4 16,15 5-1,-3 1-22,1 2-3,3 2-1,5 6 2,8 3 1,6 7-2,0 1 0,0 0-1,0 0 1,0 0-1,0 0-3,0 0 1,0 0-3,0 0-9,0 0-7,0 0-19,0 12-5,3 7-3,3 11-19,-1 2-38,4 5-78,1 5-108,-1-9-91</inkml:trace>
  <inkml:trace contextRef="#ctx0" brushRef="#br1" timeOffset="395222.4529">7891 15219 404,'0'0'61,"0"0"39,0 0 76,0 0-58,0 0-9,0 0-63,-6-53-17,36 49-24,13-1 3,15 2 0,7 2 4,9-2-1,4-1-7,-4 2-1,2 1-2,-8 1 0,-9 0 4,-20 0-4,-14 0 9,-12 0 18,-2 0 6,-5 0 5,0 7-25,-3 2-1,3 4 2,-2 7 4,-1 1 10,-3 4 5,0 2-6,0 3-11,0 2-2,0 4-4,0 5-1,-3 2-1,-1 4 0,1 1 6,3 1-5,0 0-2,0-2-3,0-3 2,0-5-3,0-2 4,0-1-2,0-5-2,0-2 2,0-7-3,0-2-1,-6-7 1,0-2 0,-11-2 5,-6 1 8,-9-3 3,-20-2-5,-15 0-9,-18-4-1,-24 2-3,-13 0 3,-20 1-4,-15 2 1,-2 3-1,-17 4 0,-9 1-13,-6 3 9,0-1-3,9 0 3,12 0 4,18 1-2,12 0 1,16-4-2,20-1-1,20-3 4,17-1-1,13 4 3,2 0-3,4 5 2,1 2 1,9-2-2,4 0 0,10-8 0,9-4 0,5-4-1,1-1 1,7 0-9,-1-6-76,3-6-39,0-2-63,0-3-148,7-2-313</inkml:trace>
  <inkml:trace contextRef="#ctx0" brushRef="#br1" timeOffset="395920.1444">5767 15881 804,'0'0'111,"0"0"12,0 0 77,0 0-67,0 0-33,0 0-40,-24-34-60,17 59 5,-1 11 3,-1 11 8,0-4-7,1-4-3,3-8-1,2-8-4,3-7 1,0-10-1,0-4-1,0-2-20,12-11 7,7-23 13,5-14 0,0-12-1,6-2-1,4 9-1,-6 10 3,-1 14 4,-9 12-4,-4 10 7,2 7 7,-3 0-14,1 17 6,2 9-4,-1 7 0,0 3-2,-4 1 0,2 1-6,0-1-111,-5-7-175,-2-10-248</inkml:trace>
  <inkml:trace contextRef="#ctx0" brushRef="#br1" timeOffset="396088.9539">5879 15942 973,'0'0'99,"0"0"81,0 0-72,0 0-93,104-23-15,-37 15-40,2 0-175,-5-7-206</inkml:trace>
  <inkml:trace contextRef="#ctx0" brushRef="#br1" timeOffset="396564.7017">6392 15738 911,'0'0'122,"0"0"125,0 0-117,0 0-104,0 0-21,0 0 4,-17 75 17,14-41-17,2-1-6,1 3-3,0-7 0,3-5-16,8-7-55,-4-8-48,-1-9-38,-3 0 25,-3-17 88,0-16-17,0-9 43,0-8 18,0 4 1,0 0 26,0 10 48,13 9-6,4 7 36,7 7-64,10 2 12,-4 6-22,-3 5 3,-5 0-8,-7 9-22,-12 11-3,-3 0 5,0 7-1,-6-1 6,-3-7-8,6 1-1,3-6-1,0-2-1,3 5 0,12 0 5,5-4-5,3 3 1,4 1 3,-7-5-4,-3 0 0,-6-4-2,-4-3 4,-7-2 5,0-1 14,-15 5 27,-13 0 21,-2 3-31,2-3-32,8-7-6,6 0-10,14-10-113,7-19-220</inkml:trace>
  <inkml:trace contextRef="#ctx0" brushRef="#br1" timeOffset="396782.3662">7190 15674 899,'0'0'73,"0"0"76,-92-3 11,54 20-59,-1 7-25,8 0-22,7 3-25,12 0-7,8-1-17,4-2-1,10-2 3,14-3-5,3-1-4,7-9-19,2-4-108,3-5-205,-5-10-338</inkml:trace>
  <inkml:trace contextRef="#ctx0" brushRef="#br1" timeOffset="397021.9113">7348 15640 481,'0'0'527,"0"0"-462,0 0 101,109-52-70,-63 52-44,1 0-5,9 3-13,-4 14-1,-7 3 3,-15 1-17,-17 8-18,-13 1 3,-10 6 4,-23-5 22,-11-2-10,-3-3 2,2-6-15,5-1-7,16-7 0,10-5-83,14-7-139,0-7-249</inkml:trace>
  <inkml:trace contextRef="#ctx0" brushRef="#br1" timeOffset="397193.6086">7639 15599 779,'0'0'370,"0"0"-188,0 0 59,0 0-166,0 0-66,0 0 10,-94 106-2,85-57-13,9-6-4,0 0-22,0-6-174,6-11-227</inkml:trace>
  <inkml:trace contextRef="#ctx0" brushRef="#br1" timeOffset="397974.9331">7675 15570 211,'0'0'178,"0"0"-173,91-54 44,-66 35 13,-5-1-5,-7 4 1,-3-1 0,-10-2-3,0 1 43,0-2-16,-13 4-16,-11 2-4,-7 4-3,-5 4-22,-6 6 15,-7 0-12,-1 0-11,-3 16-10,-3 4 5,5 7-4,8 3-3,8 6 11,2 3-7,9 4-9,8-2-6,7 6-1,9 1-4,0 5 2,12-1-1,15 2 0,4-2-1,12-2-1,4-11-3,17-10-6,7-12-22,4-15 10,-4-2-19,0-24 26,-12-10 3,-10-11 11,-7-8 2,-15-7 8,-9-6 2,-15-7 2,-3 4-8,-3 16-4,-15 17 3,-6 15-5,5 11-2,0 10-25,11 0-116,5 0-278</inkml:trace>
  <inkml:trace contextRef="#ctx0" brushRef="#br1" timeOffset="398815.0151">7844 15490 659,'0'0'73,"0"0"-12,-10-79 92,10 46-69,9-1 0,15-5-44,4-4-4,11 2-11,3-1-7,4 7-10,5 3-6,2 3 9,9 3-7,-1 0 0,9 6 0,3 0-1,2 4-2,0-1 0,-4 0 3,-6 4-4,4-3 0,-2 3 0,8 0 0,1-1-2,4 4-8,7-3-2,-5 3-2,0 4 4,-11 2 0,-6 4 4,-10 0-9,-4 0 6,-5 10 7,-3 3 2,-4 1 1,0 2 2,-7-2-3,3 1 0,-5 2 4,-1 2-4,3 1 1,1-3 10,-4 3-5,0-4-2,-2 1 7,-5 0-8,-3-3 5,-2 1 0,-4-3 1,0 5-1,0-3 2,-1 3 2,1-1-1,4 1-6,-1-1 8,3-4 5,2 0-9,-5-2-3,1 0-2,-2-1-1,-5-2 1,-1 3-2,-3-4 1,2 1-1,-1 0-1,2-1 2,-6 1 0,4 0 1,-1-1-2,0 1-1,2 3-1,-5-1 4,3-2-3,0 3 1,4-3-1,-1 4 0,2-3-1,-1 2 0,-4-3 0,0 3-1,0-3 2,0 2-1,1-2 0,-2 2 3,1-1-1,-3-2-2,3-3 0,-3-2-1,-3-1 0,0 0-54,0 0-44,0-7-118</inkml:trace>
  <inkml:trace contextRef="#ctx0" brushRef="#br1" timeOffset="399745.2343">8262 14664 744,'0'0'116,"0"0"52,0 0-27,0 0-80,0 0-50,0 0 49,0 66 12,0-30-28,0 5-9,0 1-16,0-3-12,0-2-6,0-4-2,8-9-37,-2-9-147,3-14-177,-9-1-269</inkml:trace>
  <inkml:trace contextRef="#ctx0" brushRef="#br1" timeOffset="399919.5592">8249 14757 637,'0'0'174,"0"0"44,0 0-33,0 0-68,-6-75-53,29 67-49,12 4 0,1 4-8,7 0-7,-4 0-6,0 12-140,-11 2-133,-15 3-216</inkml:trace>
  <inkml:trace contextRef="#ctx0" brushRef="#br1" timeOffset="400103.168">8298 14911 109,'0'0'790,"0"0"-632,0 0 81,0 0-109,0 0-82,0 0-39,33-15-9,9 10-1,1 0-86,2-2-163,1 0-173</inkml:trace>
  <inkml:trace contextRef="#ctx0" brushRef="#br1" timeOffset="400285.6813">8707 14773 882,'0'0'156,"0"0"102,0 0-104,0 0-51,0 0-43,0 0-47,-33-26-13,33 26-13,0 0-99,0 10-48,15-7-179,-3-3-273</inkml:trace>
  <inkml:trace contextRef="#ctx0" brushRef="#br1" timeOffset="400453.0006">8896 14645 777,'0'0'138,"0"0"61,0 0-35,0 0-121,0 0-3,0 0 32,-32 75-45,32-45-11,0 0-13,0 2-3,0-1-122,3-5-160,10-12-257</inkml:trace>
  <inkml:trace contextRef="#ctx0" brushRef="#br1" timeOffset="400638.8439">9094 14628 646,'0'0'170,"0"0"44,0 0-37,0 0-94,0 0-45,0 0-5,-26-8 22,3 18-11,7 2-3,-3-3-6,2 2-5,1 1-2,4 1-13,5 4-6,4-1-6,3 7 0,6 4-6,23-2 2,10 5-45,10-6-121,2-11-246</inkml:trace>
  <inkml:trace contextRef="#ctx0" brushRef="#br1" timeOffset="400805.6204">9523 14879 1086,'0'0'131,"0"0"32,0 0-25,0 0-49,0 0-73,0 0-16,-30-47-105,12 61-249</inkml:trace>
  <inkml:trace contextRef="#ctx0" brushRef="#br1" timeOffset="403931.7605">5597 17062 880,'0'0'94,"0"0"81,0 0-33,0 0-80,0 0-56,0 0-4,0 0 23,-36 107 2,19-61-7,7-7 10,-3-3-6,4-3-8,6-7-10,0-6-2,3-6-3,0-6-1,0-8-1,0 0-31,0-5 7,12-21 23,1-15-8,4-12 10,-1-12 3,2 1-3,2 1 2,3 15 9,-3 14 13,2 5 4,2 7-12,4 5 6,2 1-6,-4 11-1,0 5-10,-8 0-1,3 17-4,-6 9 1,0 3 2,-3 5 0,-2 2-3,-8 8 0,2-1-5,-4-1-75,0-4-94,0-12-231</inkml:trace>
  <inkml:trace contextRef="#ctx0" brushRef="#br1" timeOffset="404101.2103">5664 17184 1126,'0'0'80,"0"0"36,0 0-32,0 0-68,115-17-15,-39 12-2,6 0-48,0-4-156,-9-8-207</inkml:trace>
  <inkml:trace contextRef="#ctx0" brushRef="#br1" timeOffset="404284.9851">6277 17005 902,'0'0'162,"0"0"-26,0 0 12,0 0-77,0 0-55,0 0 0,91-10 4,-39 14-12,4-1-6,-7 0-2,-6-3-91,-9 0-131,-7 0-148</inkml:trace>
  <inkml:trace contextRef="#ctx0" brushRef="#br1" timeOffset="404476.9837">6568 16933 696,'0'0'300,"0"0"-171,0 0 29,0 0-102,0 0-47,0 0 10,37 8 30,-10-1-23,-3 3 11,-6-1-3,-5 1 0,-6 3-8,-7 2-3,0 3-1,-4 7-1,-18 1-11,-2 6-6,3-3-4,1-4-112,16-11-167,4-14-600</inkml:trace>
  <inkml:trace contextRef="#ctx0" brushRef="#br1" timeOffset="405491.3568">7389 16736 573,'0'0'755,"0"0"-588,0 0 44,0 0-85,0 0-45,0 0-37,7-30-5,-7 28-5,0 2-17,0 0-17,0 0 0,-3 0 0,-1 0 0,3 0 0,-2 0 0,1 0 0,1 0 0,1 0 0,0 0 0,-3 0 0,3 0 0,0 0 0,0 0 0,0 0 0,0 0 0,0 0 0,0 0 0,0 0 0,0 0 0,0-5 0,-4-2 0,-2 0 0,3 4 0,0 3 0,3 0 0,0 0 0,0 0 0,0 0 0,0 0 0,0 0 0,0 0 0,0 0 0,0 0-4,0 0-9,0 14-5,0 9 8,0 6 10,0 6 0,0 2 0,0 3 0,0-3 0,3-5 0,-3-5 0,3-6-1,-3-6-7,0-5-23,3-3-13,-3-7-31,0 0-34,0 0 4,0-7 12,0-9-146,0-9-62,0 0 78,0-2 79,0 4 117,0 1 27,-6 5 61,-1-3 59,5 4 26,2-1-37,0 2-18,0-1-11,9 4-23,13-3-30,8 3-15,3 3 0,-4 6 8,-3 3-6,-10 0-11,-2 0-1,-8 7 2,0 5 0,-6 5-4,0-2 5,0 3 0,0-5-5,-3-4 1,-3-1-1,-5 1 3,4-2 0,-2 1-1,3-2-2,0 0 0,6-4 0,0 3 0,0-2-2,0-3-1,18 0 3,9 0 9,-2 0-6,-1 0 0,-9 0-3,0 7-2,-6 3 0,0 7 2,-1 0 0,-8 2 4,0-2 1,0-3 8,-11 3 18,-13-2 3,-7-3 0,-3 0-9,-1-3-15,7 1-6,4-10-4,15 0-7,6 0-77,3-11-86,22-16-395</inkml:trace>
  <inkml:trace contextRef="#ctx0" brushRef="#br1" timeOffset="405754.2541">8152 16741 585,'0'0'176,"0"0"-26,0 0 11,0 0-62,0 0-40,-106-10-10,63 30 2,7 8-12,7-5 0,12 5-2,5 2-6,9-4-15,3 4-8,9-5 3,19 0-10,10-5 8,10-7-9,5-3-18,2-5-122,-4-5-138,-6-2-272</inkml:trace>
  <inkml:trace contextRef="#ctx0" brushRef="#br1" timeOffset="406195.3283">8416 16719 736,'0'0'109,"0"0"30,0 0-14,103-66-38,-70 62-35,-4 4-6,0 0-13,-6 7-14,-3 7 3,-9 1-11,-7 4 1,-4 8 6,0 0 12,-12 3 9,-4-3-18,-5-2-8,6-5-8,-2-6 4,4-2-9,3-7 3,-5-2-3,0-3 11,-3 0-9,-5-8 0,-3 0-2,0 4 0,-6 4-1,6 0 1,2 0-3,8 12 0,6 0 0,8 3-2,2-4 1,2-5-1,18-6 3,13 0 2,3-6 6,3-15-1,-8-5 0,-10-2 0,-9 3 3,-12-5 0,0 4-8,0 2 0,0 11-4,0 8-44,-3 5-105,-3 3-216,-6 9-120</inkml:trace>
  <inkml:trace contextRef="#ctx0" brushRef="#br1" timeOffset="407621.5015">5803 17808 251,'0'0'139,"0"0"-56,0 0 27,0 0-24,0 0-9,0 0-46,0 0-20,0 0-6,0 0 15,0 0 14,0 0-3,0 0 12,0 0 9,0 0 3,0 0-3,0 0-11,0 0 7,0 0 5,0 0-21,0 0 0,0 0-8,0-3 8,0 3-7,0 0-6,0 0-6,0 0-6,0 0 2,0 0-9,-2 0-5,-2 14-3,-2 6 8,3 6 8,0-5 3,3 1-8,0 1 0,0-4 9,0 1-4,0 0 7,0-4 2,0-2-7,0-4-5,0-8-2,0 0-2,0-2 2,0 0-3,0 0 4,-3 0 8,0 0 3,-5-11 0,-5-9-15,4-6-1,-4-6-2,9-2 3,4 1-6,0 4 3,4 4-3,15 6-1,8 0 3,4 2 0,5 7 1,0 3 2,-11 7 1,-7 0-2,-12 14-13,-6 6 2,0 2 12,-16 0-1,-4 3 2,4-8 1,7-2-1,2 0 0,7-6-3,0 1-7,4 0-5,11 0 5,3-1 10,3-1 0,1 1 0,-1 1 5,-5 3-5,-7 0-2,-7-1 1,-2 3 1,0-3 11,-5 2 6,-11-4 4,-8 0-4,3-3-10,0-4-1,2 0-6,7-3-3,9 0-50,3-20-102,19-9-246,17-1-435</inkml:trace>
  <inkml:trace contextRef="#ctx0" brushRef="#br1" timeOffset="407854.008">6310 17840 632,'0'0'173,"0"0"0,0 0-8,0 0-72,0 0-44,0 0-17,-103-5 7,79 20 3,6 4-11,5-1-4,10-1-14,3 3-2,0 0-5,16-4 2,6 1-4,13-4 0,8-3-4,5-4-49,7-6-111,2 0-151,-2-6-373</inkml:trace>
  <inkml:trace contextRef="#ctx0" brushRef="#br1" timeOffset="408034.6464">6553 17874 897,'0'0'121,"0"0"67,0 0-52,0 0-75,0 0-50,0 0 8,99-6-11,-64 6-7,-2 0-2,3 0-20,-5 0-126,-1-7-68,-10 1-114,-4-8-188</inkml:trace>
  <inkml:trace contextRef="#ctx0" brushRef="#br1" timeOffset="408265.4512">6795 17752 614,'0'0'179,"0"0"60,0 0-67,0 0-62,0 0-84,0 0-25,-8-11-1,35 22 7,0-2 14,-2-1 9,-2 2-12,-7-3 13,-1 0 0,-8-2 1,-2 2 6,-5 0-22,0 5-4,-7 4 9,-11 2-13,-3 4-2,1 0-6,7-3-68,4-7-114,9-10-263</inkml:trace>
  <inkml:trace contextRef="#ctx0" brushRef="#br1" timeOffset="408904.7724">7333 17726 673,'0'0'296,"0"0"-164,0 0 59,0 0-58,0 0-61,0 0 0,0-3 3,0 3-5,0 0 2,0 0-9,0 0-14,0 0-5,-4 0-17,4 0-3,-2 0-4,-1 0-9,3 0 3,-3 0-10,0 0-3,3 0 3,-4 0-4,4 0 0,-3 0 0,0 0 0,0 0-4,3 0 4,-3 0 0,-1 0 0,3 0-2,-1 0 0,1 0 2,-1 0-2,1 0 1,1 0 2,0 0 3,0 0 2,0 0-6,-3 0 0,-1 0 0,1-3 0,3-4 0,0 6 0,0 1 0,0-3 0,0 3 0,0 0 0,0 0 0,0 0 0,0 0-16,0 0-9,0 0-10,0 0-6,0 4-5,0 3 8,0-3-17,0 4-37,0 0 0,0-2 3,0 7-35,0-3-54,7 1-48,2-3-105,5-6-236</inkml:trace>
  <inkml:trace contextRef="#ctx0" brushRef="#br1" timeOffset="409548.7892">7433 17746 414,'0'0'89,"0"0"39,0 0 13,0 0 5,0 0-26,0 0-57,-6-14-10,6 14-24,0 0-22,0 17-3,0 3 54,-3 9-4,-3-3-19,3 0-7,0 1-1,0-5-12,-1-6-10,4-3 2,-3-6-6,3-4-1,0-3 5,0 0 0,0-5 11,0-13-2,0-7-13,0-4-2,3-3 4,4 1-1,-1 2-2,3 6 1,0 1-1,9 3 1,-2 6 5,1 3-2,-1 2-2,-4 8 7,0 0-6,6 0-3,-4 16 6,5-1-2,-3 9-2,-7-1 0,0 4 2,3-1-3,-3 1-1,0-1-2,4-2-16,-1-4-84,1-8-93,-2-5-90,-5-7-284</inkml:trace>
  <inkml:trace contextRef="#ctx0" brushRef="#br1" timeOffset="409737.5532">7470 17827 630,'0'0'313,"0"0"-202,0 0 115,0 0-147,0 0-67,0 0-12,110-41 0,-54 41-10,-4 0-101,3 0-101,-10-5-133,-6 0-257</inkml:trace>
  <inkml:trace contextRef="#ctx0" brushRef="#br1" timeOffset="410177.9355">7931 17712 375,'0'0'372,"0"0"-169,0 0-83,0 0-63,0 0-19,91-62-5,-46 57 6,0 3-8,-5 2-3,-4 0-13,-7 0 5,-3 5-8,-7 7-9,-5 2 3,-5 4-4,-9-1-2,0 0 8,0 3-4,-3-3 1,-17 0 3,1 1-5,-7-1 4,3-2-1,-3-1-3,4 0 2,-4-2-3,6-5-1,1-4 1,2-3-1,2 0 4,-3 0-3,6-3 1,2 0 4,7 1-6,3 2 1,0 0-2,0 0-8,0 0-1,0 0 7,5 0 2,12 0 15,1-4 5,0-6 9,-4-7-12,-1 3-9,-7-3 0,-3 0 2,-3 3-6,0 1-2,0 3-2,0 6-43,0 4-58,0 0-138,-6 0-178</inkml:trace>
  <inkml:trace contextRef="#ctx0" brushRef="#br1" timeOffset="411754.1059">7048 18535 119,'0'0'43,"0"0"43,23-86 18,-19 56 4,-4 5-12,0 3-28,0-1 20,-4 9-25,-1 2-34,-1 5 6,-3 4-4,-7 3 11,-8 0-32,3 2-8,-3 13 14,5-4 8,7 5-8,5 1-4,7 0-11,0 4-1,0 3 1,19 1-1,6 4 2,5 0 6,0 4 0,-5-4-2,-4 2-5,-12-3 2,-9-3 14,0-3 17,0-5 2,-12-1 3,-6-6-4,-1-3-1,-1-4-18,4-3-8,-2 0 6,3-10-6,3-5 11,5 1-11,1 3 2,6 4 12,0 5 2,0 2 3,0 0-9,0 0-18,3 12-9,10 12 9,4 3 3,2 6 3,3 0-5,5-7-1,-1 0 0,1-11-98,7-5-95,-8-6-38,3-4-268</inkml:trace>
  <inkml:trace contextRef="#ctx0" brushRef="#br1" timeOffset="414618.1023">7633 18467 389,'0'0'94,"0"0"44,0 0-49,0 0-1,0 0-5,0 0-21,0-18-37,0 16 23,0-4-21,0 4-6,0 2 26,0-3-5,0 3-2,0 0-11,0 0-5,0 0-3,0 0-8,0 0-6,0 0-6,0 0 0,0 0 0,0 0 1,0 0-2,0 0 3,0 0-3,0 0-2,0 13-5,0 8 7,0 7 4,-3 1-1,3 6 2,-3-3-1,3 0-1,-3-1 5,-2 2-1,4-6-2,-2-4 3,3-5 0,-2-4-1,2-8-2,0-1-4,0-3 0,0-2 3,0 0-2,0 0 3,0 0-2,0 0 12,0 0-4,0 0-2,0 0 2,0 0-10,0 0 2,0 0-2,0 0-1,0 0-2,0 0-1,0 0-48,0 0-23,3-5-62,11-5-77,-2-2-90</inkml:trace>
  <inkml:trace contextRef="#ctx0" brushRef="#br1" timeOffset="414956.4445">7664 18515 579,'0'0'66,"0"0"22,0 0 65,-9-75-94,9 58-22,12 4-7,6 0-17,3-1 0,0 5 13,-5 1 9,-1 6 6,3 2-8,-6 0-12,5 17 14,-1 12-6,0 8-10,-9 3 19,-1 4-11,1-1-7,-4-5-9,-3 1-6,4-9-1,2-1-4,0-7-4,-1-5-91,2-8-132,-4-9-139</inkml:trace>
  <inkml:trace contextRef="#ctx0" brushRef="#br1" timeOffset="415139.6763">7662 18651 880,'0'0'141,"0"0"72,0 0-96,0 0-77,0 0-40,81-33 0,-24 30 0,3 1-78,-5 2-109,0 0-106,-3-2-158</inkml:trace>
  <inkml:trace contextRef="#ctx0" brushRef="#br1" timeOffset="415339.2956">8164 18587 732,'0'0'198,"0"0"39,0 0-74,0 0-90,0 0-43,0 0-27,-12 44-2,2-8 17,0-2-16,0 2 4,7-7-6,0-5-15,3-4-115,0-11-140,10-9-183</inkml:trace>
  <inkml:trace contextRef="#ctx0" brushRef="#br1" timeOffset="415539.8583">8396 18354 51,'0'0'952,"0"0"-844,0 0 112,0 0-111,0 0-72,0 0-37,-10-7-4,10 40 4,0 0 7,3 5-4,0 1-1,-3 0 2,3-3-4,-3-3-4,4-5-115,2-8-140,5-11-140</inkml:trace>
  <inkml:trace contextRef="#ctx0" brushRef="#br1" timeOffset="415870.7713">8451 18215 903,'0'0'88,"0"0"67,0 0-60,26-79-56,-8 72-17,0 7-6,-3 0-16,-1 0 1,-4 11-4,-4 7 6,-6 4-2,0-3 2,0 4 1,0-9 2,0 4-6,0-1 1,0-2-2,10 5 1,2-1 0,6 5-1,0-1 2,-4 2-1,2-3 0,-6-2 3,-4-3 0,-6-5 4,0-2 14,0-1 12,0 3 4,-13 0-3,-7-1-6,-2-2-21,1-5-3,6-4-4,-1 0-66,10-6-162,1-17-281</inkml:trace>
  <inkml:trace contextRef="#ctx0" brushRef="#br1" timeOffset="416257.5681">9056 18131 552,'0'0'55,"0"0"47,0 0 44,0 0-38,0 0-18,0 0 14,3-41-31,-3 41-23,-24 8-9,-8 13-30,-3 8 31,2 3 1,6 4 5,11 3-15,13 0-14,3 0 2,7-3-11,16-4-5,2-6 8,8-12-11,0-4 0,1-8-2,6-2-78,-4-6-76,-3-21-102,-4-7-190</inkml:trace>
  <inkml:trace contextRef="#ctx0" brushRef="#br1" timeOffset="416764.2232">9253 17984 495,'0'0'340,"0"0"-242,0 0 35,36-76-70,-9 67-24,1 4-11,-9 5-14,-6 0-11,-2 0-2,-8 10 4,-3 7 3,0 3 24,0-1 15,-10 5-11,3 5-17,4-2-10,3 2-2,0 0-3,0-6-4,10-3 4,3-3-3,1-7-1,1-3 3,-2-6-2,-3-1 6,-1 0 2,-6-8 4,3-2 22,-3 0-15,-2 2 0,-1 7 18,0 1-2,0 0-18,0 0-18,0 12 0,-6 12 3,-1 3 1,4 6 0,0 6 12,3 5-7,0 2 7,0 0 4,0 0 12,0-4 5,3-3-1,-3-7-5,0-7-3,0-4-7,0-4-8,-3 2-8,-8-8-3,-5-1-2,-6-5-88,-11-5-210,-6-3-667</inkml:trace>
  <inkml:trace contextRef="#ctx0" brushRef="#br1" timeOffset="420916.0065">10689 16569 89,'0'0'105,"0"0"-52,0 0-11,0 0 19,0 0-11,0 0-11,0 0 15,6-5-7,-6 5-19,0 0-2,0 0 3,0 0-15,0 0 7,0 0-2,0 0 10,0 0 37,0 0-11,0 0-5,0 0 3,0 0-2,0 0-14,0 0-10,0 0-12,0 0-6,0 0-3,0 0 4,0 0-7,0 0-1,0 0 3,0 0-5,0 0 5,0 0 4,0 0 3,0 0-3,0 0 8,0 0-8,0 0 4,0 0-2,0 0-2,0 0-3,0 0 2,0 0-7,0 0 2,0 0 0,0 0-1,0 0 1,0 0 1,0 0 7,0 0-1,0 0-3,0 0-6,0 0 1,0 0-4,0 0 2,0 0 0,0 0 0,0 0 3,0 0-2,0 0 0,0 0 5,0 0-6,0 0 0,0 0 1,0 0-1,0 0-1,0 0-10,0 0-23,0 0-40,3 0-68,-3 0-145,0 6-75</inkml:trace>
  <inkml:trace contextRef="#ctx0" brushRef="#br1" timeOffset="421388.0389">10655 16679 44,'0'0'222,"0"0"-176,0 0 61,0 0-27,0 0-10,0 0 18,-13-31 3,11 23-3,-4 0-13,0-1-9,2-2-6,4 2-8,0-4 26,4 1-26,17-2-30,9-1 10,10 0-14,1 5-5,3 3 9,-3 7 4,-3 0-9,-8 23-11,-10 13 2,-10 5 3,-10 4 3,0 2 8,-15-8 2,-15 1-8,-4-8-12,-2-3 6,-3-7 0,1-2-9,6-4-1,8-10-22,11-3-110,13-3-92,0-19-174</inkml:trace>
  <inkml:trace contextRef="#ctx0" brushRef="#br1" timeOffset="421579.0343">10880 16606 742,'0'0'158,"0"0"2,0 0-46,0 0-86,0 0 29,-19 81-2,9-47-32,6 0-13,4-1-7,0-6-3,3-2-85,18-8-125,4-10-167</inkml:trace>
  <inkml:trace contextRef="#ctx0" brushRef="#br1" timeOffset="421763.1244">11194 16706 1004,'0'0'122,"0"0"-8,0 0-38,0 0-23,95-2-20,-40 10-15,4-5-12,3-2-6,-7-1-3,-10 0-109,-11 0-117,-12 0-98,-9-12-283</inkml:trace>
  <inkml:trace contextRef="#ctx0" brushRef="#br1" timeOffset="421995.2623">11545 16576 35,'0'0'848,"0"0"-691,0 0 17,0 0-111,0 0-50,0 0 6,14 36 4,12-19-5,3-1 6,-7-5 2,-3-2 3,-8-1 6,-7-2 2,-4 7 6,0-1 10,-10 8-3,-17 4-18,-1 2-23,-4 3-6,9 0-3,2-1-24,15-5-127,6-9-91,0-13-301</inkml:trace>
  <inkml:trace contextRef="#ctx0" brushRef="#br1" timeOffset="422301.2325">12082 16511 947,'0'0'127,"0"0"38,0 0-53,0 0-73,0 0-9,0 0 19,6 82-16,-6-48-7,-3 1-1,-5-5-9,6-6-4,2-4-5,0-5-1,0-4-2,2-1-1,13-3-2,8-5-2,4-2-10,8 0-40,0-10-16,-2-3-14,-10 3-31,-4 0-27,-3 1-24,-6-1-110,-2 0-230</inkml:trace>
  <inkml:trace contextRef="#ctx0" brushRef="#br1" timeOffset="422498.4085">12208 16673 601,'0'0'282,"0"0"-176,0 0 14,0 0-38,0 0-65,0 0 12,55 0-18,-21 0-11,-3 0-72,-1-3-114,-7-9-189</inkml:trace>
  <inkml:trace contextRef="#ctx0" brushRef="#br1" timeOffset="422698.1162">12198 16520 694,'0'0'445,"0"0"-320,0 0 28,0 0-80,0 0-60,0 0-5,108-6-8,-66 6 0,-2 0-48,-12 0-104,1 0-141,-9-3-194</inkml:trace>
  <inkml:trace contextRef="#ctx0" brushRef="#br1" timeOffset="423457.7011">11205 17601 606,'0'0'83,"0"0"48,0 0-3,0 0-70,0 0-34,0 0-1,97-43-2,-58 43 17,-3 0-11,-8 10 0,-8 16-2,-10 3 22,-10 3 6,-6 3 17,-20-5-14,-3-4-7,-4-3-12,0-2-10,-1-6-14,1-1-7,4-4 0,6-4-6,10-3-23,6-3-90,7-3-99,0-22-291</inkml:trace>
  <inkml:trace contextRef="#ctx0" brushRef="#br1" timeOffset="423652.5379">11295 17578 846,'0'0'145,"0"0"60,0 0-30,0 0-128,0 0-45,0 0 35,-15 76-10,15-45-18,0 0-3,0-1-6,0 0-10,15-8-85,4-5-181,9-12-226</inkml:trace>
  <inkml:trace contextRef="#ctx0" brushRef="#br1" timeOffset="423835.7835">11636 17568 402,'0'0'769,"0"0"-670,0 0 72,0 0-150,0 0-21,0 0-64,19 19-99,-8 8-224</inkml:trace>
  <inkml:trace contextRef="#ctx0" brushRef="#br1" timeOffset="424019.3227">11669 17790 1072,'0'0'156,"0"0"12,0 0-38,0 0-85,0 0-45,0 0-43,3-7-103,18 0-121,-2-8-162</inkml:trace>
  <inkml:trace contextRef="#ctx0" brushRef="#br1" timeOffset="426485.1278">14612 15279 1061,'0'0'22,"0"0"-12,-20-78 64,15 70 46,5 8 5,0 3-76,0 33-48,0 17 12,0 16 22,9 11-7,-2 5-11,-2-1-7,3 0 1,1-8-6,0-6-4,-1-15 0,1-5-1,-3-16-16,-3-8-60,2-15-56,-2-11-145,0-20-90</inkml:trace>
  <inkml:trace contextRef="#ctx0" brushRef="#br1" timeOffset="427136.1369">14638 15157 717,'0'0'24,"0"0"78,0 0 82,-13-84-82,53 69-38,23 1-24,29-3-3,27-2-4,25-1-8,25-1-13,19-1-10,16-1-2,11 0-2,15-1-7,5 1 5,-2 0 4,-15 1 0,-36 5-5,-42 3 0,-45 8 4,-43 2 2,-29 4 3,-14 0-2,-9 0 14,2 0-3,5 10-7,0 11 19,2 14 11,0 12-15,-1 7-4,-5 7-2,3-1-8,-3 3-2,2 2 0,3 1-4,2-2-1,4-5 0,-3-6 1,-1-4-1,-4-9 2,-4-3-1,-2-11-1,0-4 0,-13-5 1,-12-4 0,-12-1 2,-12 0-2,-22-5 1,-17 2-2,-22 1-5,-27-1-5,-20 8 6,-22 0-4,-14 6 7,-6 1-1,2-2-2,5 1 4,20-3 0,14-6 5,27 1-4,26-3 2,18 0 3,23-4-5,23-3 1,19-4-2,11 2 0,8-3 0,3 0 0,0 0-19,0 0-32,14 0-31,3 0-26,4 0-48,0 0-67,-3 0-111</inkml:trace>
  <inkml:trace contextRef="#ctx0" brushRef="#br1" timeOffset="427998.5078">15323 15387 554,'0'0'69,"0"0"-6,0 0 114,0 0-80,-59-72 1,57 56-22,2 5-21,0-5 8,6 6-5,16-1-31,5-2-3,8 1-3,3-1-3,3 4-7,-3 4-2,-2 2 2,-6 3-7,-5 0 1,-5 0-4,-7 0 3,-1 3-2,-4 5 1,0-3-2,-4 2 2,-1 0-2,0-4 0,-3 0 0,0-3-1,0 0 3,0 0 0,0 0 7,0 0-4,0 0 6,0 0 0,4 0-3,-4 0 3,0 0-11,0 0 2,0 0-1,-4 0-4,-2 0-16,-6 0-40,-2 0-22,2 0-26,-2 1-6,5 4 12,2 0 25,3-5 43,1 0 32,0 0 14,-4-2 34,-2-6-2,6 1 44,-4 0 5,1 1-8,5 5-6,-3 1-16,4 0-25,0 0-16,0 1-18,0 22-6,0 6 20,0 8 16,0 2-11,9-2 1,-3 2 2,0-3-20,-2 1-2,-2-8 0,1-3-4,-2-2 0,-1-7-2,3-4-55,-3-4-68,0-5-99,0-4-163,0-9-487</inkml:trace>
  <inkml:trace contextRef="#ctx0" brushRef="#br1" timeOffset="428417.544">15528 15269 786,'0'0'85,"0"0"81,0 0-37,52-76-51,-13 66-27,10 3 5,2 4-4,-1 3-22,-5 3-9,-9 13-14,-21 5-5,-12 4-1,-3 5-1,-18-3 9,-18 3-7,-6-4-1,2-3-2,7-3-8,12-10-7,14-3 10,4-7-2,3 2-2,0-2-1,7 3 7,15 1 4,8 1 1,5 3-1,-2 6 0,-1 2-2,-5 1 4,-9 0-2,-5-1 2,-9-3 10,-4 0 3,-6-2 13,-20-2 18,-9 1 4,-7-6-18,-2 2-20,7-6-9,6 0-3,8 0-2,14 0-70,9-13-69,0-11-258,25-9-599</inkml:trace>
  <inkml:trace contextRef="#ctx0" brushRef="#br1" timeOffset="428720.8132">16326 15166 757,'0'0'153,"0"0"16,0 0 17,0 0-116,0 0-52,0 0 48,-22 60-14,0-24-17,8-3 2,-3-1-13,8-2 6,2-4-8,5 2-3,2-6-3,0-2-7,16-3-3,6-4-1,11-6-3,5-5 2,4-2-2,5-5-2,-5-12-62,-4-3-46,-5-5-44,-1 0-99,-13-1-95,-11-1-267</inkml:trace>
  <inkml:trace contextRef="#ctx0" brushRef="#br1" timeOffset="428938.7412">16475 15288 3,'0'0'781,"0"0"-628,0 0 96,0 0-115,0 0-100,0 0-18,-22-6-6,47 9 12,6-3-17,4 0-5,-3 0-60,-6 0-123,-6-10-115,-10-3-383</inkml:trace>
  <inkml:trace contextRef="#ctx0" brushRef="#br1" timeOffset="429138.3298">16395 15150 669,'0'0'353,"0"0"-231,0 0 106,0 0-168,0 0-47,143-26-5,-76 22-7,0-4-2,-6-1 0,-5 1-48,-14-1-29,-13 6-73,-20 3-113,-9 0-117</inkml:trace>
  <inkml:trace contextRef="#ctx0" brushRef="#br1" timeOffset="430676.8668">15346 15107 300,'0'0'173,"0"0"-86,0 0 32,0 0-17,0 0-19,0 0-49,3-76-1,-18 56 0,-11-9-14,-5-8 11,-16-7-19,-7-5 9,-10-3-14,-10-2-4,-8 1 1,-9 0-3,-7-3 2,-8 4-1,2-5 1,-7 4-2,4 5 0,-10 1 1,-6 7 3,-9 4-3,-2 0-1,3 5-10,9 6-7,1 0-5,0 6 6,8 2 2,10-2 4,6 2 0,-2 5-5,1-2-5,-8 4-4,-8 0 5,-3 0-15,-5 8 34,-2-2-2,-10 1-21,-5-3-24,5-1 19,4-7 27,0 4 2,1-3 7,2 7-4,-6 3-3,-3 3 7,-7 0 5,0 6-8,4 8-4,8-2-1,4 2 1,1 2 4,6 3-4,-1 8 6,-3 3 2,5 6-2,-3 1-4,1-2 0,6-4 5,6-3 3,4-6-4,7-3 2,4-3 7,3-2-10,4-1 0,-1 1-6,1 2 2,-1 3-2,-4-2 0,5 3 0,3-3 1,-1 5-1,0 1 0,2 4 0,5 3 1,5-4-1,6-3 3,4-3-3,5 7 0,-3-5 0,0 4 0,1 5-1,-1-1-3,3 9-4,-2-6-25,2-1-1,0-1 10,4-11 18,-3-1 6,5 0 0,3-4 2,1 5-2,-1 2 0,-2 2 0,2-1 1,0 1 1,1 1 8,-1-1 1,4 6-2,5-5 2,3 3-3,13-6 9,7-8 2,4 1 3,10-4-18,0 7-4,-7 7 0,5 2 6,-4-2 23,6-1-13,3-8 5,0-3-6,0-2 4,0-2-8,0-3 4,0-2-8,0-1-5,0-3 1,0 3-2,0 2 0,0-2 2,3-3-3,-2 0-5,1 0-45,4 0-33,-1 0-59,5 0-3,6-11-8,-2-11-170</inkml:trace>
  <inkml:trace contextRef="#ctx0" brushRef="#br1" timeOffset="430929.8532">6556 15080 440,'0'0'71,"0"0"39,0 0 83,0 0-58,0 0-78,0 0-46,15-43-3,-10 63 28,-1 1 3,-4 4-7,3 1 3,0-2 22,1-5-33,5-4-7,-2-6-5,13-6 5,10-3-1,15 0 1,16 0-8,18-7-9,7-3-7,9 4-93,6 3-74,-7-4-216</inkml:trace>
  <inkml:trace contextRef="#ctx0" brushRef="#br1" timeOffset="433719.4193">18844 15420 818,'0'0'25,"0"0"-8,0 0 96,-85-23 33,83 23-28,2 0-57,3 0-42,25 7-5,18 5 37,19-2-16,11 0-21,6-2-11,0-5-3,-7 0-90,-14-3-184,-15-3-226</inkml:trace>
  <inkml:trace contextRef="#ctx0" brushRef="#br1" timeOffset="433927.0026">19260 15315 916,'0'0'58,"0"0"33,0 0 84,0 0-124,0 0-17,0 0 38,86 68-27,-61-38-20,-7 1-6,-7-8-5,-11 2-9,0-1-1,-30 2 1,-9-2 1,-3-2-6,2 2-10,2-2-80,9-2-121,12-9-225</inkml:trace>
  <inkml:trace contextRef="#ctx0" brushRef="#br1" timeOffset="436790.011">7603 16491 74,'0'0'427,"0"0"-373,0 0 19,0 0 15,0 0 38,0 0-38,0 0-23,-9-18-6,9 17 5,0 1-24,0 0-22,-5 0-14,-6 0-4,-17 2-47,-16 15-90,-20 3-6,-12-4-99,-12-3-26</inkml:trace>
  <inkml:trace contextRef="#ctx0" brushRef="#br1" timeOffset="437000.8082">6847 16576 261,'0'0'136,"-121"12"-9,76-5-8,8-2-50,13-2-2,7-3 1,10 0-12,1 0-18,-4 3-29,-5 1-9,-15 9-51,-10 0-145,-11-4-220</inkml:trace>
  <inkml:trace contextRef="#ctx0" brushRef="#br1" timeOffset="437200.4934">6024 16692 819,'0'0'38,"0"0"-17,-111-7 16,83 7 31,-2 0-22,6 0-27,-4 10-19,4 4-59,-6 3-165,-6 0-253</inkml:trace>
  <inkml:trace contextRef="#ctx0" brushRef="#br1" timeOffset="437220.0464">5382 16847 1010,'0'0'10,"0"0"-1,-94-7 4,70 7 3,5 9-16,4 11-14,-3 5-131,0-3-154</inkml:trace>
  <inkml:trace contextRef="#ctx0" brushRef="#br1" timeOffset="437418.4827">4933 17283 798,'0'0'113,"0"0"-112,0 0 0,-43 86 1,43-49 3,0 15-5,0 10-38,7 5-140,7-1-154</inkml:trace>
  <inkml:trace contextRef="#ctx0" brushRef="#br1" timeOffset="437659.8478">5106 17963 649,'0'0'53,"0"0"-16,0 0 38,0 77-9,0-48-7,6 12-37,9 11-21,8 8-1,1-1-69,5-7-106,-2-8 50,-2-11-33,-5-7-102,-4-2 85,-7-1 175,-6-1 195,-3-1 0,0-2-16,3 1-52,0-6-6,2 1-35,5-3-27,5-2 0,1 0-18,8-3-8,2 2-1,9 0-21,7-4-10,7 0-1,5-5-52,6 0-98,5-21-141</inkml:trace>
  <inkml:trace contextRef="#ctx0" brushRef="#br1" timeOffset="438193.833">7448 16487 489,'0'0'38,"0"0"-18,0 0 98,0 0 10,0 0-77,0 0-36,119-39-10,-62 32-1,13-3-4,9 0-52,5 0-65,10-2-30,1-1-117</inkml:trace>
  <inkml:trace contextRef="#ctx0" brushRef="#br1" timeOffset="438405.0269">8519 16388 350,'0'0'135,"0"0"-19,97 3 14,-60-3-13,2-3-76,-2-3-12,5-1-6,-1 1-18,0 2 0,-5 4-5,-6 0-23,-5 7-35,-1 9-85,1 1 8,-3 2-91</inkml:trace>
  <inkml:trace contextRef="#ctx0" brushRef="#br1" timeOffset="438877.7872">9234 16544 293,'0'0'136,"0"0"-2,0 0-10,0 0-5,84 74-36,-67-54-12,-2 1-14,1 5-30,-2 1-16,-1 4-7,-4 7-4,-4 5 0,-5 2-22,0-1-17,0 1-11,0-4 23,0 2 9,0-3 11,0-2 7,0-6 2,0-5 0,0-2 14,0-5-4,0 0-3,0-3 7,0-1 0,0 3 4,0-2 13,0-5 7,0-1 12,0-4-14,0-6 4,0 4-33,0 1-8,0 2 2,0 3-3,0 4-8,0-2-43,0 1 14,0 2-44,0-3-41,-5 0-69,-1-2 84,0-1 94,0 0 13,-5-1 31,1-2 74,1-2 53,-4 2-44,4-2-18,-2 2-28,1 1-20,-2-1-15,-1 3-18,-4 3-10,-2-1-4,-5 3-1,-4-5-46,-8 3-47,-6 3-46,-13-4-75,-8 3-60</inkml:trace>
  <inkml:trace contextRef="#ctx0" brushRef="#br1" timeOffset="439400.146">5931 18487 182,'0'0'79,"0"0"15,0 0 30,0 0-27,0 0-39,0 0-22,-85 29 9,79-20 12,3-8 4,-1 2-17,4-1-19,0-2-11,0 0 2,0 0 19,25 0 29,18-4-5,26-8-6,19-5-32,12 4-21,10 6-45,-3 5-114,1-4-164,-17 3-251</inkml:trace>
  <inkml:trace contextRef="#ctx0" brushRef="#br1" timeOffset="439608.873">7155 18340 636,'0'0'67,"90"-34"-41,-47 19 109,-2 1-50,2 2-14,0 1-58,1-2-13,3 1-6,-3-1-49,0 6-37,-2-3-91,-6 3 2,-2 0-41</inkml:trace>
  <inkml:trace contextRef="#ctx0" brushRef="#br1" timeOffset="439828.4991">7864 18131 93,'0'0'99,"79"-25"-40,-35 10-22,4 3 33,5-5 4,-4 4-47,-1-1-4,-2 2 19,-1-1-8,-7 0 0,1 0-6,0 3 5,-9-4 3,3-1 14,-2 3 23,5 0-31,0-5-6,0 3-2,-3 1-1,-1 1 14,-6 2-1,-4-1 1,-6 6 20,-5 1 12,-1-1-20,-7 2-8,0 3-26,-3 0-25,0 0-10,-3 0-112,-23 11-119,-3-1-573</inkml:trace>
  <inkml:trace contextRef="#ctx0" brushRef="#br1" timeOffset="441144.5965">6993 17287 540,'0'0'77,"0"0"-31,0 0 76,0 0-16,0 0-85,0 0-21,0 0-1,0-4-38,0 4-130,5 0 33,-1 0-150</inkml:trace>
  <inkml:trace contextRef="#ctx0" brushRef="#br1" timeOffset="441330.8803">6993 17287 285,'0'32'72,"0"-32"-63,0 4 0,0-4-9,0 0-10,0 0-123</inkml:trace>
  <inkml:trace contextRef="#ctx0" brushRef="#br1" timeOffset="441531.0216">7035 17248 808,'0'0'27,"0"0"-23,0 0 2,0 0-6,0 0-149,0 0-247</inkml:trace>
  <inkml:trace contextRef="#ctx0" brushRef="#br1" timeOffset="441714.8152">7081 17095 500,'0'0'74,"0"0"-74,0 0-87,0 0-162</inkml:trace>
  <inkml:trace contextRef="#ctx0" brushRef="#br1" timeOffset="442000.5023">7075 16719 453,'0'0'62,"0"0"-28,0 0 40,0 0 81,0 0-82,0 0-55,-21-15-13,21 13 0,-3-1-5,-3-1-118,-11 4-29,-9 0-283</inkml:trace>
  <inkml:trace contextRef="#ctx0" brushRef="#br1" timeOffset="442201.3584">6455 16632 357,'0'0'0,"0"0"-78,0 0 48,0 0-219</inkml:trace>
  <inkml:trace contextRef="#ctx0" brushRef="#br1" timeOffset="453204.3769">20186 14988 684,'0'0'167,"0"0"-29,0 0 41,0 0 0,0 0-37,0 0-44,0 0-14,0-41-29,0 41-16,0 0-5,0 0-11,0 0-5,0 20-18,0 17 6,-9 10-2,1 8 22,1-4-12,1-4-2,3-3-7,-1-4-4,4-9 2,0-6-3,0-3-5,0-1-34,0-8-29,0 0-71,13-10-109,10-3-120,8-19-269</inkml:trace>
  <inkml:trace contextRef="#ctx0" brushRef="#br1" timeOffset="453473.9721">20419 15140 786,'0'0'125,"0"0"-34,0 0 56,0 0-49,0 0-55,-74 96-8,74-70-19,0-3-4,3-9-9,9-1 0,3-10 1,-1-3 5,-5 0 8,-1 0 2,-1-7 25,-3-13 10,-1-6-8,-3 0-37,0 2-9,0 4-21,0 10-46,0 1-36,0 8-135,11-1-54,8-6-220</inkml:trace>
  <inkml:trace contextRef="#ctx0" brushRef="#br1" timeOffset="453789.573">20753 15047 769,'0'0'185,"0"0"-83,0 0 94,0 0-66,-99 7-83,75 9-20,4 0-9,4 4-4,7-3-11,4 3-3,5-4-10,0 1 7,0 0 3,19-1 1,0-4 1,1 0 4,-2-2-6,-5-2 4,-4-4 5,-6 3-3,0-4 2,-3 0-1,0 4-3,0 3 0,-15 3-2,-1 1-2,-6-1-6,8-6-78,5-5-66,9-2-119,2-12-110</inkml:trace>
  <inkml:trace contextRef="#ctx0" brushRef="#br1" timeOffset="454065.6097">20991 15044 17,'0'0'860,"0"0"-711,0 0 40,0 0-42,0 0-84,0 0-19,-55 19-11,55-6-25,0 1-5,0 3-2,18 0 0,3 2 0,4-3 6,-1-3 0,-5-2-7,-5-1 5,-6-2 3,-8 4 3,0 4 3,-10 3 10,-16 3-19,-7 3-5,2-5-26,2-6-51,13-9-165,7-5-224</inkml:trace>
  <inkml:trace contextRef="#ctx0" brushRef="#br1" timeOffset="455222.1939">21649 14855 85,'0'0'629,"0"0"-575,0 0 72,0 0 26,0 0-64,0 0-46,-10-9 11,8 9-1,2 0-2,0 0 3,0 0-6,0 0-8,0 0-3,0-3-1,0 3-11,0 0-7,0 0-6,0 0-1,0 0-6,0 0 1,0 0 2,0 0-1,0 0 7,0 0 6,0 0 6,0 0 3,0 0-4,0 0-2,0 0-6,0-2-3,0 2-3,0 0-3,0 0-5,0 0 2,0 0 0,0 0-2,0 0 4,-2 0-5,2 0 7,0 0-1,0 0-1,0 0 0,0 0-5,-1 0 3,1 0-3,0 0 2,0-2-2,0 2 1,0 0-2,0-3 0,0 3 1,0 0 2,-1 0 4,1 0-4,0 0 2,0 0-5,0 0 2,0 0-3,0 0 1,-2 0 0,2 0-1,-1 0-1,1 0-4,0 0-2,0 10-5,-2 13 1,2 16 10,-1 8 3,-1 2-1,-1 4 14,0-10-11,-4-6-1,-1-4-1,1-2 0,-5-3-1,3-5-42,2 0-96,7-10-53,1-13-185,26 0-282</inkml:trace>
  <inkml:trace contextRef="#ctx0" brushRef="#br1" timeOffset="455890.1774">21809 14997 939,'0'0'238,"0"0"-132,0 0 33,0 0-92,0 0-42,0 0 0,56-6 0,-25 6 1,-1 0-2,-6 0-4,-9-4-9,-7-6-14,-7-2 15,-1-6 2,-1 1 3,-19 8-1,-4 4-1,-4 5 3,0 2 2,1 18 6,3 7 4,8-1-2,10-3-8,1 0 0,5-3-3,3-4 3,14-6 0,8-3-1,5-7-5,4 0-27,2 0-16,-3-20-11,-3 1 12,-3-7-43,-5-5 67,-3-1 13,-1 6 11,-2 6 2,-2 5 0,-8 10 5,-3 0-6,-3 5 0,3 0 2,-2 8 4,2 14 15,-1 2 17,-2-2-17,6-2-15,-2-6-2,1-4 2,2-3-6,1-5-2,-2-2-1,3 0-9,4-2 4,5-18-4,6-7-11,9-3 9,1 0-8,2 2-20,-1 11 38,-3 9 0,-7 8 3,-5 0 3,-4 4 4,-4 9 43,-6 3 15,-4-2-16,-2 3 35,0-1-11,0 1-18,-4-5-9,-12 3-15,-4 0-18,-2-1-13,3-5-64,2-2-52,13-7-140,4-7-166</inkml:trace>
  <inkml:trace contextRef="#ctx0" brushRef="#br1" timeOffset="456101.1987">22775 14713 1035,'0'0'85,"0"0"57,0 0-27,0 0-63,0 0 3,0 0-14,42 99-13,-36-70-19,-1 2-6,-1-1-3,-3 1-28,2-6-53,-1-6-81,-1-9-170,-1-10-138</inkml:trace>
  <inkml:trace contextRef="#ctx0" brushRef="#br1" timeOffset="456482.3486">22732 14757 587,'0'0'296,"0"0"-250,0 0 63,0 0-2,54-73-85,-10 63-9,6 6 6,-1-2-13,-4 6-6,-4 0 0,-3 0-5,-12 0 5,-7 0-2,-8 0 1,-9 0 1,-2 0 0,0 6 9,-8 6 4,-10 2 9,-4 7-6,3-5-11,2 5-3,7-2-2,7-6-2,3 1-4,0-5-21,6-3 5,12-2 1,1-4-1,2 0 22,-1-3 1,0-8 14,-5-1 24,-4-5 19,-5 1 2,-6-4 2,0 0-38,0 4-24,0 3-1,0 4-66,0 1-84,7-2-138,14 0-327</inkml:trace>
  <inkml:trace contextRef="#ctx0" brushRef="#br1" timeOffset="456702.4449">23396 14601 861,'0'0'299,"0"0"-231,0 0 69,0 0-50,0 0-7,11 100-40,-8-75-27,1-1-13,-1-1-6,-2-6-82,-1-5-110,0-7-98,0-5-214</inkml:trace>
  <inkml:trace contextRef="#ctx0" brushRef="#br1" timeOffset="456919.114">23341 14558 752,'0'0'254,"0"0"-164,0 0 146,0 0-157,0 0-79,0 0-49,-36-42-87,64 58-136,13-9-332</inkml:trace>
  <inkml:trace contextRef="#ctx0" brushRef="#br1" timeOffset="457136.2845">23660 14541 650,'0'0'256,"0"0"-180,0 0 70,0 0-72,0 0-32,0 0 0,59 0-14,-51 0-1,-2 4-4,-1-4 0,-1 0-2,0 0-10,-1 0-1,6 0-5,7 0 0,3-6 3,7-11-7,1 0-1,-5-2 0,-5 5 0,-2 1 0,-3 4 8,-4 5 44,-1-3 23,-6 7 25,2 0-30,5 7-29,4 13-34,3 16 36,-5 5-13,0 7-15,-4 6-14,2 2-1,-1 0-32,-5-1-163,-2-4-143</inkml:trace>
  <inkml:trace contextRef="#ctx0" brushRef="#br1" timeOffset="457607.534">19780 16372 163,'0'0'516,"0"0"-351,0 0 48,0 0 51,0 0-123,0 0-68,-45-3-52,77 3-16,17 0 10,17 0 9,5 0-24,1-3-57,-8 2-118,-10-6-164,-15 1-275</inkml:trace>
  <inkml:trace contextRef="#ctx0" brushRef="#br1" timeOffset="457823.936">20109 16223 961,'0'0'121,"0"0"53,0 0-36,0 0-116,0 0-16,81 3 24,-33 11 4,-6 0-4,-14 1 6,-10-4-18,-10 4-7,-8 5-5,0 2-3,-14 7 0,-11 4-3,3-4-43,3-2-38,12-9-78,7-11-168,18-7-264</inkml:trace>
  <inkml:trace contextRef="#ctx0" brushRef="#br1" timeOffset="458237.1494">20668 16140 1029,'0'0'54,"0"0"66,88-46 60,-51 39-92,6 7-54,1 0-9,-3 17-3,-4 7-12,-8-2-2,-11 2-8,-8 1 0,-10-4 3,0 5 1,-18-2 11,-10-1 2,-2-6-6,-1-5-11,6-5 5,4-4-5,1-3-2,1 0-1,-2-15-7,0 6 0,0 3 8,3 6 1,3 0-12,5 0 12,5 3 1,5 4-15,0-2 7,6 3 5,15-8 3,6 0 4,6 0 5,-2-15-3,-1-5-1,-6-4 8,-6-2 6,-6-5-4,-4 1-13,-3 8-2,-5 10-31,3 7-43,3 5-90,7 0-141,6 0-106</inkml:trace>
  <inkml:trace contextRef="#ctx0" brushRef="#br1" timeOffset="458459.2169">21297 16041 541,'0'0'398,"0"0"-277,0 0 131,0 0-97,0 0-97,0 0-34,0 13-14,0 17 22,0 4-19,0 0-2,0 4-5,0-5-6,0-2 0,0-5-45,0-4-59,0-9-95,2-3-138,4-10-338</inkml:trace>
  <inkml:trace contextRef="#ctx0" brushRef="#br1" timeOffset="458715.6089">21382 15966 1055,'0'0'126,"0"0"37,0 0-41,0 0-88,0 0-22,125-50-3,-77 42-3,-11 8-5,-4 0-1,-8 0 6,-5 11 1,-5 3 11,-6-2 14,-5 1-1,-4-2 22,0 3-35,-1-2-2,-23 10 8,-10-1-24,-7 2-23,-6 0-101,-3-9-182,-5-8-438</inkml:trace>
  <inkml:trace contextRef="#ctx0" brushRef="#br1" timeOffset="459954.5331">20071 17184 575,'0'0'164,"0"0"17,0 0 32,0 0-30,0 0-66,0 0-43,-40-19-35,40 19-31,18-3-8,21 1 0,17-1 1,9 0-1,6 0-116,-11 0-125,-13-8-201</inkml:trace>
  <inkml:trace contextRef="#ctx0" brushRef="#br1" timeOffset="460164.6872">20402 17029 969,'0'0'131,"0"0"-131,0 0 0,0 0 22,92 25 40,-48-7 0,-5-4 1,-12 1-29,-13 2-25,-11 5-9,-3 3 0,-14 5-1,-15 2 0,0-1-86,7-6-69,14-11-34,8-14-187</inkml:trace>
  <inkml:trace contextRef="#ctx0" brushRef="#br1" timeOffset="460561.8923">20984 16990 830,'0'0'189,"0"0"-130,0 0 145,0 0-73,104-61-71,-75 59-15,-1 2-12,-3 0-13,-7 0-15,-4 6-5,-8 5 0,-6 1-1,0 5 0,-11 5 2,-11-1 16,-5 2-17,5-9 12,8-5-5,7-2-7,7-4 0,0-3-21,0 2 12,1 5 4,13-4 0,6 4 5,3 0 0,5 1 3,-2 1-1,-4 4 0,-7-4 0,-6 5-1,-3-3 5,-6 5 5,0-3 7,-17 8 9,-13 4 4,-11-4-12,-3 4-11,1-6-8,8-8-47,11-8-84,16-3-97,8-23-141</inkml:trace>
  <inkml:trace contextRef="#ctx0" brushRef="#br1" timeOffset="461004.288">21576 16963 901,'0'0'327,"0"0"-265,0 0 68,0 0-46,0 0-39,0 0 8,0 76-27,0-50-18,0 2-1,-6-3-7,0-3-46,3-3-46,3-9-82,0-10-90,9-2-81,9-20-20,-3-12 33,-3-1 332,-5 2 277,-4 9 32,0 7-26,-3 10-49,0 4-44,2 3-71,1 0-60,6 0-32,6 3-11,7 11 23,2 1 5,4 0-21,-1-2-8,0-3-9,-8-3-5,-5-4 1,-7-3 0,-3 0-2,-2 0 11,-1-7 10,2-15 33,0-12-33,2-2-16,-2 0-5,-1 10-40,-1 12-16,1 6-70,5 5-106,3 0-188</inkml:trace>
  <inkml:trace contextRef="#ctx0" brushRef="#br1" timeOffset="461217.9219">22279 16782 905,'0'0'295,"0"0"-146,0 0 9,0 0-55,0 0-67,0 0 2,0 78 10,0-41-14,0 2-29,-5-2 1,-2-1-6,1-3-36,-1-3-61,0-9-77,6-6-164,-1-15-205</inkml:trace>
  <inkml:trace contextRef="#ctx0" brushRef="#br1" timeOffset="461434.6415">22249 16811 1056,'0'0'166,"0"0"-8,0 0-26,0 0-56,0 0-58,0 0-13,86-30 2,-51 30-7,-10 0-53,-6 0-66,-13 13-115,-6 6-80,0 3-311</inkml:trace>
  <inkml:trace contextRef="#ctx0" brushRef="#br1" timeOffset="461635.0194">22283 16963 1095,'0'0'136,"0"0"-87,0 0 63,0 0-32,79-5-47,-33-6-24,7-3-9,6 5-78,3 1-56,-7 5-195</inkml:trace>
  <inkml:trace contextRef="#ctx0" brushRef="#br1" timeOffset="462196.6235">20337 17941 268,'0'0'1028,"0"0"-1028,0 0-4,0 0 4,0 0 9,133-39-9,-70 28-126,-6 2-159,-14 1-442</inkml:trace>
  <inkml:trace contextRef="#ctx0" brushRef="#br1" timeOffset="462481.6219">20530 17776 768,'0'0'192,"0"0"-66,0 0 30,0 0-85,0 0-51,0 0-4,55 3 15,-33 6-4,-5 8 2,-5 2-6,-4 1-2,-8 5-7,0 0-13,0 2-1,0 0-66,0-5-139,0-12-169</inkml:trace>
  <inkml:trace contextRef="#ctx0" brushRef="#br1" timeOffset="462744.0155">21324 17712 1164,'0'0'191,"0"0"-184,0 0-7,0 0 31,0 0-9,0 0 11,3 78-22,1-53-9,3-1-4,1-5-18,0-3-62,1-5-69,1-10-105,4-1-81,-1-9-276</inkml:trace>
  <inkml:trace contextRef="#ctx0" brushRef="#br1" timeOffset="463082.3622">21427 17713 387,'0'0'369,"0"0"-217,-1-70 37,1 58-53,8 1-67,16 6-53,9 4-2,4 1-6,-1 0 0,-6 0-4,-9 10 1,-5 3 1,-8 3 5,-4 1 11,-4-3 5,0 5 8,0-6-16,0 3-11,4-2-8,10 0 0,10-3-3,12-2-10,11-1-19,4-5-26,1 1 13,-7-1 37,-8-3 8,-14 1 5,-10 0 22,-11 1-4,-2 4 12,-3 4 18,-17 2-24,-3 2-12,-2 3-16,-1-4-1,2 0-39,6-5-84,12-1-110,6-7-188</inkml:trace>
  <inkml:trace contextRef="#ctx0" brushRef="#br1" timeOffset="463308.9712">22325 17633 447,'0'0'609,"0"0"-539,0 0 86,0 0 3,-102 20-85,80 1-22,4 4-14,9-1-22,8 2-11,1-4-5,6-3-2,19-4-27,8-2-12,3-9-37,3-4-80,2 0-162,-4-7-424</inkml:trace>
  <inkml:trace contextRef="#ctx0" brushRef="#br1" timeOffset="463734.016">22671 17587 1059,'0'0'214,"0"0"-39,0 0 10,0 0-106,0 0-71,0 0 0,-17 61-2,10-30 1,0-1-7,1-3-1,1-7 1,2-7-11,3-6-39,0-4-33,0-3-68,0 0 29,12-20-96,3-10 14,0-5 174,0 3 30,-6 7 56,-2 8 85,-2 8 38,-5 5-73,1 4-32,5 0-40,2 8-28,4 8 5,2 3-4,0-2-2,1-2-1,-2-5-3,2-3 1,2-7 13,2 0 16,3-7 30,1-12-8,-1-9-26,-3-2 5,-1-7-16,-1 0-13,-7 8-3,-2 9-32,-4 14-29,-4 6-89,1 0-256,1 0-455</inkml:trace>
  <inkml:trace contextRef="#ctx0" brushRef="#br1" timeOffset="463944.3006">23291 17391 1182,'0'0'271,"0"0"-155,0 0 40,0 0-80,0 0-63,0 0-5,0 75 5,-4-43-8,-5 7-2,1-6-3,2 1-23,0-5-70,3-9-100,3-8-163,0-12-298</inkml:trace>
  <inkml:trace contextRef="#ctx0" brushRef="#br1" timeOffset="464161.2795">23331 17302 1186,'0'0'189,"0"0"-110,0 0 19,0 0-59,83-26-37,-45 26-2,-2 0-19,-4 7-67,-6 3-100,-5 1-184,-16 8-92</inkml:trace>
  <inkml:trace contextRef="#ctx0" brushRef="#br1" timeOffset="464360.6902">23376 17486 1104,'0'0'181,"0"0"-161,0 0 97,0 0-37,103 2-80,-60-18-2,7 2-116,-1 1-254,-4 1-343</inkml:trace>
  <inkml:trace contextRef="#ctx0" brushRef="#br1" timeOffset="464768.5458">20189 18785 727,'0'0'243,"0"0"-153,0 0 6,0 0-12,100-29-13,-44 22-24,2-1-43,-2 4-4,-5-1-88,-7 3-220,-14-1-416</inkml:trace>
  <inkml:trace contextRef="#ctx0" brushRef="#br1" timeOffset="464980.2675">20304 18886 1354,'0'0'82,"0"0"-78,0 0-4,0 0 0,136-30-14,-83 17-170,-13-4-216</inkml:trace>
  <inkml:trace contextRef="#ctx0" brushRef="#br1" timeOffset="465199.0661">20480 18646 588,'0'0'246,"0"0"-245,0 0-1,0 0 12,0 0 5,0 0-3,64 9-14,-48-7 4,-4 2-3,0 2 25,-2-1 55,1 4-33,-1 0 16,-2 3-24,-2 6-15,-5 2-12,-1-2-13,0 9 0,-7-4-94,-9-1-100,0-5-276</inkml:trace>
  <inkml:trace contextRef="#ctx0" brushRef="#br1" timeOffset="475600.8661">22222 18499 292,'0'0'72,"0"0"-7,0 0 28,0 0 0,0 0 80,0 0-56,0 0-42,-43-9-49,31 9 13,0 0-14,3-3 26,3-3-16,1-2 3,2-4 30,2 0-38,1-1-11,0 4 9,0-2 0,0 7-28,12 4-2,10 0 2,6 27-5,1 17 14,-7 12-7,-8 2-2,-13-3-6,-1-5-3,-12-3 2,-16-8 2,-6 0 5,-7-8-7,-5-7 6,3-9 2,2-9 1,3-6 1,11-1 26,7-16-9,11-1 11,4 6 20,5 5-29,0 4 9,13 1-23,27 2-8,18 0 20,11 0-8,3 5-12,-7 9-23,0 1-65,-1-3-57,-8-7-93,-5-5-41,-11 0-286</inkml:trace>
  <inkml:trace contextRef="#ctx0" brushRef="#br1" timeOffset="475836.2969">22756 18450 878,'0'0'189,"0"0"-79,0 0 40,0 0-62,0 0-57,0 0-30,11 61 13,-4-10 19,-3 3-9,1 0-14,-4-3-1,4-6-8,-2-5-2,4-13-35,-1-5-40,3-12-86,0-10-107,3 0-89</inkml:trace>
  <inkml:trace contextRef="#ctx0" brushRef="#br1" timeOffset="476053.5575">22822 18557 902,'0'0'153,"0"0"-28,0 0-35,0 0-47,0 0-29,0 0 21,102-70-19,-64 59-16,-6 2-7,-6 9-78,-8 0-120,-8 11-72,-10 12-246</inkml:trace>
  <inkml:trace contextRef="#ctx0" brushRef="#br1" timeOffset="476270.8596">22884 18734 614,'0'0'402,"0"0"-357,0 0-38,0 0 38,0 0 25,0 0-42,84-24-28,-53 15-170,-6 6-176</inkml:trace>
  <inkml:trace contextRef="#ctx0" brushRef="#br1" timeOffset="476488.0019">23208 18620 941,'0'0'391,"0"0"-284,0 0 9,0 0 3,0 0-62,0 0-41,0-5-16,0 5-67,0-2-113,3 0-98,6-8-159,1-5-266</inkml:trace>
  <inkml:trace contextRef="#ctx0" brushRef="#br1" timeOffset="476512.0673">23316 18447 1058,'0'0'206,"0"0"-88,0 0-25,0 0-48,0 0-22,4 78 20,0-36-7,-2-3-26,-1 1-8,-1-5-2,0-6-70,0-2-43,0-8-126,0-7-202</inkml:trace>
  <inkml:trace contextRef="#ctx0" brushRef="#br1" timeOffset="476741.6946">23522 18416 1162,'0'0'119,"0"0"-98,-50 79 45,38-52-4,1-4-45,4-6-6,5-7-3,2-8-8,0 1-1,0-1-12,2 0 13,11-2 2,4 3-1,2-3 6,4 0-7,3 0-13,3 2-100,-2 3-118,-6 5-155</inkml:trace>
  <inkml:trace contextRef="#ctx0" brushRef="#br1" timeOffset="476955.7164">23834 18618 1144,'0'0'279,"0"0"-142,0 0 50,0 0-63,0 0-64,0 0-23,0 0-22,0 0-4,0 0-11,-3 0-17,-6 5-49,-3 9-105,-5 4-256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26T05:20:07.304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1F497D"/>
    </inkml:brush>
  </inkml:definitions>
  <inkml:trace contextRef="#ctx0" brushRef="#br0">1532 1056 765,'0'0'248,"0"0"-174,0 0 96,0 0-18,0 0-61,0 0-22,0 0-5,0 0-4,0-7-25,0 7-14,2 0-12,-2 0-9,1 7-3,0 13-4,-1 9 7,4 9 14,2-1-11,-6-1 0,4 0 0,-4-4-1,0-6-1,0-1-1,0-5-11,0-8-83,0-5-90,6-7-120,0-3-241</inkml:trace>
  <inkml:trace contextRef="#ctx0" brushRef="#br0" timeOffset="383.5323">1574 1032 868,'0'0'152,"0"0"-34,0 0 32,0 0-42,2-73-58,17 61-19,6 2-9,5 4-5,6 6-1,-2 0-12,2 9-2,-3 13-2,-9 4-4,-9 3 2,-11 0-2,-4 3 4,-9 0 2,-21-2 11,-4-5-12,0-3 0,7-10-1,9-6 7,3-6-5,9 0 11,3 0 22,0-4 8,0-3 17,3 5-6,0 2-16,0 0-20,0 0-18,6 0-7,21 4-2,10 14 9,14 3 0,4 5-20,-4-3-76,4-2-71,-3-6-101,0-5-284</inkml:trace>
  <inkml:trace contextRef="#ctx0" brushRef="#br0" timeOffset="914.8412">2679 830 1242,'0'0'106,"0"0"-27,0 0 138,0 0-89,0 0-68,0 0-3,0-2-7,0 1-11,0 1-3,-3-2-8,0 1-23,-1 1-5,1 0 0,3-2 0,0 2 0,0 0 0,0 0 0,0-1 0,0 1 0,0-2 0,0 0 0,0 0 0,0 2 0,0 0 0,3 0 0,-3 0 0,4 0 0,-1 0 0,0 0 0,-3 0 0,2 0 0,-2 0 0,0 0 0,0 0 0,0 7-17,-8 16-24,-35 12 13,-12 11 25,-6 4 3,6 1-10,13 0 8,14-3 1,17 1-4,11-3 2,2 0-22,30-5-2,13-7-29,15-9-54,16-12-60,0-13-134,-4-4-351</inkml:trace>
  <inkml:trace contextRef="#ctx0" brushRef="#br0" timeOffset="1140.255">3040 930 1028,'0'0'236,"0"0"-194,0 0 123,0 0-73,0 0-92,0 0 13,0 62 5,0-19 4,0 3-15,-10 0-2,4-2-5,0-5-36,6-6-100,0-13-213,3-14-273</inkml:trace>
  <inkml:trace contextRef="#ctx0" brushRef="#br0" timeOffset="1374.2257">3115 947 1121,'0'0'63,"0"0"64,0 0-6,85-67-75,-60 62-16,-2 5 5,-1 0-19,-4 6-16,0 14 5,-5 5 7,-1 2-2,-4 4 3,-4 0-13,-1-1-6,0 1-11,-3-2-56,3-3-88,0-11-167,-3-10-246</inkml:trace>
  <inkml:trace contextRef="#ctx0" brushRef="#br0" timeOffset="1577.3473">3143 1085 374,'0'0'634,"0"0"-582,0 0 115,0 0 3,0 0-112,0 0-44,63-23-5,-17 15-8,2-1-1,1 4-67,-1-3-192,-5-2-256</inkml:trace>
  <inkml:trace contextRef="#ctx0" brushRef="#br0" timeOffset="1785.8568">3832 869 328,'0'0'1004,"0"0"-976,0 0 96,0 0 0,0 0-121,0 0 5,0 42-8,0-8 24,0 2-14,0-2-7,0-3-3,0-1-8,0-4-79,-3-7-70,3-6-172,0-12-176</inkml:trace>
  <inkml:trace contextRef="#ctx0" brushRef="#br0" timeOffset="2166.2343">3923 828 93,'0'0'1074,"0"0"-973,0 0 65,0 0-41,0 0-87,0 0-34,81-43 0,-44 43-4,-10 6-2,-6 8-2,-8-2-2,-10 2-4,-3 0-3,-3 4 6,-13-4 7,1 3 3,0-5-3,9-4 0,2-1-10,4 0-18,4 2-6,11 1 11,6 2 23,4 2 0,1 2 0,2 1 1,0-3 0,-5-2 16,-10-2-7,-7-3 3,-6 0 16,-3-1 7,-19 5 0,-8-3 1,0-1-15,-1-2-15,4-5-7,9 0-18,3-3-94,15-16-127,3-7-362</inkml:trace>
  <inkml:trace contextRef="#ctx0" brushRef="#br0" timeOffset="2406.9627">4712 802 977,'0'0'251,"0"0"-220,0 0 167,0 0-96,-84-14-76,58 36-13,-1 3 18,5 5-10,4-1-5,6 3 0,6-5-9,6 1-5,0-3 5,13-4-7,7-4-13,13-5-51,5-9-79,7-3-105,1-10-213</inkml:trace>
  <inkml:trace contextRef="#ctx0" brushRef="#br0" timeOffset="2669.1067">4993 780 724,'0'0'415,"0"0"-366,0 0 111,0 0-51,100-39-61,-57 39-5,-5 5-17,3 13-1,-6 3-1,-4 2-9,-6 3-5,-10 0 0,-9-2 2,-6 1 11,0-3-4,-16-1 11,-10 0-4,-11-4-8,-8-2-9,-1-5-9,-2-3-2,12-4-75,8-3-94,19-10-136,9-20-350</inkml:trace>
  <inkml:trace contextRef="#ctx0" brushRef="#br0" timeOffset="2827.9284">5197 810 1292,'0'0'68,"0"0"66,0 0 3,0 0-108,0 0-28,0 0 17,-70 100-13,55-68-5,2-4-21,4-2-88,6-7-78,3-8-247</inkml:trace>
  <inkml:trace contextRef="#ctx0" brushRef="#br0" timeOffset="3058.8994">5658 557 838,'0'0'723,"0"0"-713,0 0 7,103 28 73,-41 10-32,0 10-27,-10 11 4,-13 2-2,-21 4-21,-14-2-7,-8-1-5,-33-3-9,-19-3-13,-14-1-79,-18-10-121,-3-10-226</inkml:trace>
  <inkml:trace contextRef="#ctx0" brushRef="#br0" timeOffset="4812.7848">7527 704 122,'0'0'312,"0"0"-284,0 0 111,0 0 22,0 0-57,0 0 15,0 0-61,-5-44 16,-5 41-62,-2 2 1,-1 1 0,2 0-2,1 0-7,7 0-3,3 0-1,0 7-17,13 11 16,7 11 1,5 5 17,4 7 2,-1 4-13,0 0 7,-7-1-9,-6-7-4,-7-4 0,-8-5-5,0-5-18,-17-4 9,-16-5 8,1-8-13,6-6 17,8 0 2,9-1 8,6-13 2,0 2 22,3 4 9,0 4-10,0 4-11,0 0-18,0 0-2,0 0-4,6 16 2,0 12 2,-3 9 15,-3 2 9,0 0-15,0-3 9,0-7-16,-2-7 5,2-6-6,0-5 0,3-4-2,14-2-5,8-5-14,8 0-31,12-17-100,10-14-112</inkml:trace>
  <inkml:trace contextRef="#ctx0" brushRef="#br0" timeOffset="5031.6709">8216 933 699,'0'0'608,"0"0"-568,0 0 90,0 0-65,0 0-65,0 0 0,-6 53 5,-1-24 1,5 0-1,-5 0-4,4-4-1,0-3-78,0-5-98,3-10-172,0-7-244</inkml:trace>
  <inkml:trace contextRef="#ctx0" brushRef="#br0" timeOffset="5225.7322">8249 892 1043,'0'0'144,"0"0"-54,0 0 64,0 0-102,52-75-35,-25 69-10,1 6 1,2 0-3,-3 8-5,-7 12-1,-2 6-2,-6 3 3,-4 0 0,-5 0-15,-3 0-64,0-2-121,0-8-193</inkml:trace>
  <inkml:trace contextRef="#ctx0" brushRef="#br0" timeOffset="5392.7461">8276 1042 1057,'0'0'54,"0"0"68,0 0-44,0 0-78,129-29-13,-63 22-97,-3-1-177,1-4-320</inkml:trace>
  <inkml:trace contextRef="#ctx0" brushRef="#br0" timeOffset="5571.9173">8815 897 1134,'0'0'44,"0"0"96,0 0-73,81-3-21,-29 3-17,10 0-12,2 0-15,-2 0-2,10-2-29,-8-3-85,-9-2-190,-13-7-84</inkml:trace>
  <inkml:trace contextRef="#ctx0" brushRef="#br0" timeOffset="5833.2573">9273 755 1082,'0'0'49,"0"0"23,0 0 43,0 0-89,0 0-24,0 0 32,77 40-8,-43-25-1,-6-3 6,-5 0 2,-10-2 7,-4-2-2,-5 0-6,-4 1-3,0 2-7,0 5 9,-16 4-4,-13-1-15,-3 4-12,-2 0-12,5 1-77,10-4-88,13-11-190,6-8-665</inkml:trace>
  <inkml:trace contextRef="#ctx0" brushRef="#br0" timeOffset="6043.8871">9889 738 1102,'0'0'322,"0"0"-262,0 0 109,0 0-106,0 0-63,0 0 5,7 50 11,-7-16 0,0 4-11,0-4-5,0-2-19,-7-3-76,1-3-80,-1-11-167,2-8-286</inkml:trace>
  <inkml:trace contextRef="#ctx0" brushRef="#br0" timeOffset="6433.9441">9933 704 783,'0'0'244,"0"0"-176,0 0 92,0 0-74,0 0-53,90-42-21,-68 42-12,-2 15-5,-7 1 2,-6 1-8,-7 0 2,0 0 2,-26-1 7,0 1 14,-4-1-6,5-1-7,7-2-1,6-1-5,12-2-9,0-1-8,0-1-30,9-1 32,12-1 20,1 1 0,5 0 13,-2 0 6,1 2 9,-4 2 3,-4-2 19,-6 2-16,-6-3 15,-3 0 15,-3-2-32,0 2-1,-19 0-2,-11 1-8,-5 3-21,-4-4 0,7-1-98,8-7-103,15 0-232</inkml:trace>
  <inkml:trace contextRef="#ctx0" brushRef="#br0" timeOffset="6589.3231">10328 978 1057,'0'0'332,"0"0"-322,0 0 41,0 0 41,0 0-39,7 107-36,-33-66-17,-7 1-32,-9 0-106,-2-6-148,6-11-346</inkml:trace>
  <inkml:trace contextRef="#ctx0" brushRef="#br0" timeOffset="7265.7263">11286 603 860,'0'0'117,"0"0"-36,0 0 86,0 0-58,0 0-68,0 0-9,0-5 12,0 5-3,0 0-8,0 0-15,-26 0-5,-10 11-3,-8 10-9,-2 5 5,6 1-2,12 0 6,11-2-8,14 1 4,3 1-5,3-4-1,23 1 4,13-6-6,11-4 2,17-8-3,13-6-72,12-1-99,6-22-293</inkml:trace>
  <inkml:trace contextRef="#ctx0" brushRef="#br0" timeOffset="7453.5658">11793 642 1318,'0'0'38,"0"0"35,0 0-6,100-2-29,-27 2-20,7 0-5,7 2-9,2-2-4,2 0-80,-5 0-59,-17-4-190,-19-8-227</inkml:trace>
  <inkml:trace contextRef="#ctx0" brushRef="#br0" timeOffset="7707.7743">12429 493 951,'0'0'116,"0"0"99,0 0-42,0 0-141,0 0-32,0 0 0,26 33 40,4-13-10,3-3-11,-2 0 8,-4-3-5,-12-6 2,-8-1-1,-5-3-6,-2 4 1,-5 4-3,-20 4-1,-12 6 10,-8 5-18,2-3-6,7 1-46,11-1-87,14-10-97,11-11-375</inkml:trace>
  <inkml:trace contextRef="#ctx0" brushRef="#br0" timeOffset="8187.0213">13092 467 1169,'0'0'163,"0"0"-133,90-30 64,-44 30-42,3 0-35,-4 16-8,-2 8-5,-10-2-4,-10 3 6,-4-1-12,-9-2 3,-10-1-2,0-2 5,-7-1 17,-13-1-7,0-2-5,-5-4-5,-1-2-10,-4-5-16,0-4-15,2 0 18,-4-12 7,-2-3 9,0 0-5,-2 5 2,0 7 7,6 3 2,5 4-1,2 12 2,10 1 3,13-2-3,0 0-4,13-6-1,22-6 5,12-3 6,5-7 10,-2-13 5,-9-4 10,-12-3 17,-16-2 3,-5-5 21,-7 4-40,-1 5-32,0 10-7,0 8-39,0 2-51,0 4-76,5 0-162,16-4-370</inkml:trace>
  <inkml:trace contextRef="#ctx0" brushRef="#br0" timeOffset="8645.6697">13803 247 972,'0'0'108,"0"0"-14,0 0 63,0 0-98,0 0-39,0 0-15,82-13-2,-82 35 5,0 7 8,0 5 10,0 4-14,-4 3-9,2 0 1,2-7-1,0-2-5,3-10 2,12-3-5,5-6-14,2-7-10,1-6 18,2 0 11,-1-8 5,-7-6 2,-4 2 15,-7 3-5,-6 4 18,0 5 10,0 0-17,0 5-28,0 16 1,0 10 2,-3 11 17,0 8 10,-4 3-6,1 4-2,1-3 17,2-7-9,-2-7 2,1-9 2,-8-7-1,-8-7-5,-6-8-6,-10-2-3,-13-7-19,-5 0-2,-6-9-90,-4-14-232,-1-7-685</inkml:trace>
  <inkml:trace contextRef="#ctx0" brushRef="#br0" timeOffset="11378.9933">649 1506 662,'0'0'146,"0"0"-51,0 0 69,0 0-26,0 0-58,0 0 9,-13-95-37,26 60-39,8-4-2,2-2-6,2-5 5,0-3 1,-1-4 23,-9 4-14,3 6 12,-9 15 6,-3 12-2,-3 10-5,1 5-10,-4 1-21,6 0-10,8 18-24,11 15 16,11 14 18,4 5 5,1 1-5,-1-6-10,-10-4-9,-9-8-11,-8-9-3,-10-7-8,-3-3 10,-20-2 18,-29-1 13,-24-6 0,-15-6-29,-6-1 10,0-8 19,12-8 2,18-2 2,18 2 6,19 4-5,15 3 13,12 1-10,6-7-8,34-2-26,24-9-3,16-3 26,19-5-3,-6-7-27,-1 2 18,-17 0 15,-17 3 6,-16 9-6,-19 5 5,-9 8 6,-8 7 28,-6 6-2,0 1 0,0 13-37,-24 28-8,-7 20 8,-14 14 11,-1 1 1,4 0-3,5-5-4,7-6 6,3-8-11,6-10 0,2-4 0,1-7-3,3-2-44,0-5-120,4-2-187,-2-7-554</inkml:trace>
  <inkml:trace contextRef="#ctx0" brushRef="#br0" timeOffset="12135.0605">1159 2271 897,'0'0'148,"0"0"-54,0 0 45,0 0-53,0 0-48,0 0-1,0 0 13,0 0-9,0 0-4,0 6-21,0 10-16,5 8 2,-1 11 15,-2 5 7,1 3 0,3 0-14,-3-3-10,7-2 0,-4-4-21,8-7-81,-1-14-108,5-13-186,-2 0-422</inkml:trace>
  <inkml:trace contextRef="#ctx0" brushRef="#br0" timeOffset="12291.9062">1261 2451 1005,'0'0'142,"0"0"-59,0 0 62,0 0-121,0 0-19,0 0-5,88 1 2,-48 2-2,3-2-99,-10-1-123,-6 0-119,-9-1-218</inkml:trace>
  <inkml:trace contextRef="#ctx0" brushRef="#br0" timeOffset="12473.2215">1483 2341 801,'0'0'177,"0"0"0,0 0 62,0 0-137,0 0-47,0 0-42,-18-17-13,18 37 0,0 9 5,3 7 13,3 2-15,-4 3 0,7 2-3,1-1-75,1-3-80,12-13-151,1-13-240</inkml:trace>
  <inkml:trace contextRef="#ctx0" brushRef="#br0" timeOffset="12741.146">1753 2387 853,'0'0'174,"0"0"-147,0 0 86,0 0-80,0 0-25,-61 97-8,64-64 0,24-6-13,4-10-19,5-9-22,-2-8 54,-7 0 5,-9-15 14,-12-7 24,-6 0 45,0-4 7,-14 4-51,-2 2-32,0 6-12,11 7-59,1 6-72,4 1-88,0 0-252</inkml:trace>
  <inkml:trace contextRef="#ctx0" brushRef="#br0" timeOffset="13130.8035">2044 2404 835,'0'0'181,"0"0"-78,0 0 30,0 0-105,0 0-28,0 0 7,-27 77-4,27-50-3,19-7-6,1-4-22,8-9-37,-1-7 13,-2 0 11,-4-9 23,-6-10 18,-1-6 1,-7 2 6,-1 0 0,-6 8-3,0 6-3,0 7 4,0 2-5,0 13-55,3 9 36,6 1 16,9-6-40,4-6 0,7-9 0,0-2 43,1-5 21,-12-14-4,-7-2 43,-7-3-4,-4-1 52,0-1-47,0 5-28,-9 6-33,-4 8-40,-2 7-130,-5 0-108,-6 9-489</inkml:trace>
  <inkml:trace contextRef="#ctx0" brushRef="#br0" timeOffset="13971.8417">3118 2252 982,'0'0'181,"0"0"-82,0 0 45,0 0-65,0 0-34,0 0-15,9 0-18,-3 0-12,4 9-13,4 7 13,-1 4 0,-4-1 4,-3-1-4,1-4 0,-7-2 0,0-5 0,0-2 0,0-5-16,1 0-6,1 0 16,0 0 3,4-12 2,0-10-10,7-8-10,2 2 17,0 3 3,-4 5-3,-1 9 1,2 5 0,-4 6 2,8 0-7,3 9-3,-1 13 4,-3 3 3,-2 1 4,-8-4-2,1-3 2,-6-7 0,3-5 0,-3-3-2,0-4 0,0 0 2,0 0 3,3-9 5,6-12-8,4-8-5,1-3 5,5 3 0,-4 3 0,3 9-1,1 4 3,-1 7-4,0 6 2,-3 0-6,0 7 3,-3 14-2,-3 4 1,-2 3 3,-5 0-1,2-2-15,-1 0-21,3-9-255,6-4-20,3-9-103</inkml:trace>
  <inkml:trace contextRef="#ctx0" brushRef="#br0" timeOffset="14309.0325">3885 2205 801,'0'0'77,"0"0"52,0 0 11,0 0-97,-96-9-24,78 28-8,-1 7-5,8-1-4,1 0-1,10-3 2,0-5-3,0-6-11,18-6-39,4-5 16,5 0 16,0-7 17,0-11 1,-5-3 0,-7-3 13,-3-1 11,-6 1 38,0 7-17,-4 8 5,-2 6 2,0 3-31,0 0-21,0 6-32,8 11 4,0 6 17,1-1-30,1 0-77,2-2-67,-3-7-169</inkml:trace>
  <inkml:trace contextRef="#ctx0" brushRef="#br0" timeOffset="14639.8304">4071 2188 515,'0'0'374,"0"0"-303,0 0 91,0 0-122,0 0-40,0 0 0,0 22 10,6-5 7,-3 0-1,3-4-9,-3-2-2,0-8-2,-3-1-1,3-2 3,0 0 5,10-4 27,1-16 23,7-4-47,4-3-4,-7 1 3,-1 9 9,-4 7 7,-3 5-13,-4 5-15,0 0-9,3 12-10,3 10 19,0 2 0,1 2-40,4-3-35,5-2-77,5-9-115,1-7-332</inkml:trace>
  <inkml:trace contextRef="#ctx0" brushRef="#br0" timeOffset="14993.0628">4502 2140 788,'0'0'250,"0"0"-228,0 0 15,0 0-31,0 0-6,0 0 15,21 61-3,0-52-7,-5-4 3,1-5 0,-5 0 7,1-2 28,-1-15 13,2-2-4,2-6-15,3 5-23,-4 6-5,-9 7-9,-1 7 0,-1 5-39,-1 25 39,-1 15 4,-2 10 13,0 7 15,0 2-11,-14-5-14,-4-6 21,0-9 13,2-11 0,-5-10 11,-1-14-10,-1-7-8,-5-2-12,-5-7-22,0-17-8,-2-10-113,3-7-164,2-3-383</inkml:trace>
  <inkml:trace contextRef="#ctx0" brushRef="#br0" timeOffset="15623.6595">5400 2044 850,'0'0'159,"0"0"9,0 0 23,0 0-114,0 0-61,0 0-15,33 2 2,-6 15 15,1 7-7,-4 1-6,-5 3 10,-10-2-1,-8-3-6,-1-2-4,0-7-2,-1-6 8,-5-3 3,0-5-6,2 0 12,1-7 20,3-13-10,0-6-19,0-6-9,0 6-2,19-1-7,8 10-15,6 5-57,6 5-46,7 4-140,1-1-152</inkml:trace>
  <inkml:trace contextRef="#ctx0" brushRef="#br0" timeOffset="15929.1188">5940 2085 786,'0'0'185,"0"0"-130,0 0 55,0 0-85,0 0-15,0 0 10,88 7-9,-68-7-11,-4 0-4,-6 0-20,-10-7 11,0 2 13,0-3 0,-20-1 22,0 6-2,-5 0-15,-1 3 15,-1 0 9,2 13-1,5 9-17,7 2-6,3 3-1,7-1 1,3-6-5,0-2-1,22-7-10,5-4-53,12-7-19,1 0-94,1-8-29</inkml:trace>
  <inkml:trace contextRef="#ctx0" brushRef="#br0" timeOffset="16111.1852">6232 1964 588,'0'0'490,"0"0"-387,0 0 110,0 0-127,0 0-84,0 0 6,-3 26-8,3 11 24,0 3-13,3 2-11,0-5-18,8-4-82,5-8-131,6-11-65,4-10-391</inkml:trace>
  <inkml:trace contextRef="#ctx0" brushRef="#br0" timeOffset="16627.2429">6522 2048 931,'0'0'30,"0"0"84,0 0-16,0 0-69,-84 15-18,71 4 3,2 1-13,8-1 2,3-2-3,0-3 0,10-3-24,10-7-46,4-4 29,3 0-4,0-7-5,-2-10 38,-4 0 12,-10-3 14,-4-1 34,-4 4 27,1 6-1,-4 5-20,0 6 6,0 0-34,0 0-26,0 12-25,6 6 25,0 3 6,8-2-1,2-5-5,4 0-3,9-8-39,4-4-14,9-2-42,0-8 42,1-15-9,-9-7-1,-7-6 57,-9-5 9,-6-2 36,-3-3 23,-6 7 6,-3 8 39,0 12-15,0 9 1,0 10-12,-7 0-69,-2 21-9,-2 11 0,-1 7 2,3 2-1,6 0-1,3-3-18,0-4-79,0-5-64,9-12-102,0-8-126</inkml:trace>
  <inkml:trace contextRef="#ctx0" brushRef="#br0" timeOffset="16867.4552">6944 1993 709,'0'0'121,"0"0"-107,0 0-1,0 0 7,94-30-6,-75 26 41,-9 1 65,-2 1 47,-8 2-32,3 0-51,3 0-47,0 14-23,2 6 28,2 4-25,-1 4-7,-3 0-10,-1 2-10,-1-2-60,-4-2-65,0-7-175,0-9-120</inkml:trace>
  <inkml:trace contextRef="#ctx0" brushRef="#br0" timeOffset="16996.0165">7197 1878 1029,'0'0'133,"0"0"-15,0 0-4,0 0-114,0 0-154,0 0-96,17 30-141</inkml:trace>
  <inkml:trace contextRef="#ctx0" brushRef="#br0" timeOffset="17511.4348">7539 1963 1031,'0'0'78,"0"0"86,0 0-46,0 0-93,0 0-20,-88-21-5,82 35-2,3 3-1,3 0 2,0-2-33,6-6-68,12-4-63,9-5 92,2 0-2,8-10-47,4-9 8,-5-1 48,3-2 66,-8 4 0,-7 5 1,-5 5 34,-10 7 41,-1 1-24,2 0-23,-1 0-25,0 14-3,1 1-1,1 4 2,4-2 6,-2-2-2,-5-3 0,5-7 10,-4-4 9,3-1 14,2-1 14,8-16-16,8-5-26,0-5-3,8-4-5,-2-2 18,-3 3 24,-9 6 15,-7 6 19,-6 9 19,-9 7-15,2 2-24,-4 0-20,0 0-27,3 4-3,0 8-1,0 1-2,0 1-6,-3-1-12,0 0-66,0 1-73,-16-1-113,0-6-312</inkml:trace>
  <inkml:trace contextRef="#ctx0" brushRef="#br0" timeOffset="18457.3102">9114 1888 818,'0'0'68,"0"0"90,0 0 19,0 0-67,0 0-55,0 0-22,-3-17-33,21 23-2,9 13 1,5 8 1,0 0 6,-8-1-3,-8-7-3,-10-4 0,-3-5-2,-3-4 2,0-5 4,0-1-1,0 0 27,-3-5 10,-7-12-6,4-7 0,2-3-17,4 3-17,0 3 0,23 7-37,7 3-48,15 4-85,7 1-116,0 2-236</inkml:trace>
  <inkml:trace contextRef="#ctx0" brushRef="#br0" timeOffset="18749.6223">9607 1925 791,'0'0'182,"0"0"-116,0 0 10,0 0-2,87 0-46,-57-2-17,-3-5-8,-10 0-3,-3-1-11,-10-1 11,-4-2 5,0 1-4,-11-1 7,-13 1 54,-3 4-33,-5 6 14,6 0-7,-2 8 1,4 14-13,4 5-20,10 5 5,10-1-9,0-5-5,30-2-24,19-9-57,12-8-35,11-7-100,6 0-175,5-16 72</inkml:trace>
  <inkml:trace contextRef="#ctx0" brushRef="#br0" timeOffset="19133.9176">10230 1841 408,'0'0'317,"0"0"-60,0 0-57,0 0-103,-94-61-35,68 61-35,4 12-11,1 10-10,10 2 3,7 2-9,4-2 0,3-4-1,14-3-37,11-8-38,5-6 40,0-3-27,-4 0 24,-4-14 39,-8-4 1,-8-3 44,-2 4 10,0 2 25,0 7-12,-7 4-16,0 2-14,0 2-26,3 9-12,0 21-1,0 11 1,-3 14 19,0 8-7,-3 0-3,-6-3-5,2-6-2,7-12-2,0-9-8,0-8 6,3-11-7,10-9-6,3-5-25,13-4 7,8-22-16,5-10-71,2-15-109,6-9-119</inkml:trace>
  <inkml:trace contextRef="#ctx0" brushRef="#br0" timeOffset="19605.2386">10585 1809 94,'0'0'812,"0"0"-734,0 0 93,0 0-98,0 0-30,0 0 8,-65 83-16,65-59-11,0-1-6,20-3-11,1-3-7,6-6-6,2-8-22,3-3-35,-5 0 21,-5-12 22,-8-10-13,2-3 31,-7 0 2,-6 0 8,-1 6 6,-2 7 14,0 2 14,0 5 1,0 5-26,2 0-17,2 3-1,1 17-29,6 3 28,1 2-11,1-4-36,3-6-35,7-6-42,-4-6 6,1-3 37,-4 0 5,-1-17 78,-3-4 65,-3-6 29,-3-2 42,1-3 6,0 7-45,-1 7-8,-2 8-19,-4 8 5,0 2-57,0 7-18,0 16-11,0 5 5,0 3-4,0-1-43,-4-2-73,-2-6-160,3-10-161</inkml:trace>
  <inkml:trace contextRef="#ctx0" brushRef="#br0" timeOffset="19747.7874">10943 1702 1119,'0'0'129,"0"0"-37,0 0 27,0 0-119,0 0-32,0 0-170,-7-2-32,26 11-254</inkml:trace>
  <inkml:trace contextRef="#ctx0" brushRef="#br0" timeOffset="19994.345">11101 1763 744,'0'0'108,"0"0"43,0 0-17,0 0-14,67 89-44,-59-61-16,-1-3-24,-7-3-6,0-7-22,0-4-4,0-8 13,-10-3 6,1 0 10,4 0 23,-1-14-10,6-3-25,0-10-21,0 0-10,16 0-28,13 7-43,1 7-48,4 8-88,4 2-116,-3 2-205</inkml:trace>
  <inkml:trace contextRef="#ctx0" brushRef="#br0" timeOffset="20595.0365">11420 1799 67,'0'0'713,"0"0"-654,0 0 85,0 0-7,0 0-67,0 0-40,115 17-14,-71-17-16,0-13-12,-4-2-61,-13-1 43,-12-3 22,-9 1 8,-6-1 12,0 3 25,-18 6 4,-9 10-11,-8 0-22,-1 12-4,3 12 11,10 1-6,9 1-3,14-2-6,0-2-1,4-4-16,22-4-64,7-5 12,12-6-3,4-3-31,10 0-23,2-3 89,0-9 37,-1-5 0,-6-4 10,-14-1 2,-12 2 13,-13 0 51,-9 2 28,-6 1 15,0 5-28,-20 3-12,-6 8-47,-7 1-32,-2 4-1,6 16 1,7 4 0,11 1-6,8-1 2,3 0-19,6-5-58,13-4-12,11-8-24,5-4-44,8-3-74,3-5 9,-5-15 167,-6-10 59,-11-7 40,-14-9 254,-9-7 2,-1-3-88,0 12-36,-4 13 43,0 19-23,4 9-109,0 3-78,-3 20-5,3 18-7,0 13 7,0 9 0,11 1-18,0 4-71,-3-6-87,-6-9-249</inkml:trace>
  <inkml:trace contextRef="#ctx0" brushRef="#br0" timeOffset="21254.8106">13345 1429 1001,'0'0'221,"0"0"-118,0 0 66,0 0-79,0 0-57,0 0-29,7-12-4,-4 40 0,-3 12 5,0 6 11,0-1-7,0-4-1,0-2-2,0-5-3,7-5-2,6-4-2,10-6-2,2-9-25,11-8-36,-3-2-64,-2-9-141,-10-11-228</inkml:trace>
  <inkml:trace contextRef="#ctx0" brushRef="#br0" timeOffset="21637.7727">13170 1610 880,'0'0'142,"0"0"-73,0 0 53,0 0-99,81-20-4,-13 11-12,11 2-7,-2 0-2,-2 0-89,-17 3-39,-16-1 106,-18 4-4,-12-2 28,-9 3 4,-3 0 9,-3 0 4,-19 5 7,2 7-13,-3 3-3,11 0-3,9 4-5,3 2-1,8-3-8,19-2 1,6-8-10,4-7 9,0-1 6,0-1 6,-8-13 13,-17-3 27,-12-2 57,0-4 17,-9-3-46,-11-1-36,0 3-35,3 4-28,1 11-50,6 9-93,10 0-179</inkml:trace>
  <inkml:trace contextRef="#ctx0" brushRef="#br0" timeOffset="22343.0065">15165 1579 1517,'0'0'109,"0"0"23,0 0-17,0 0-51,0 0-16,0 0 8,8-5-50,-8 5-6,0 0 0,-6 0 0,-1 0 0,2 0 0,2 0 0,-1 0 0,4 0 0,-5 0 0,3 0 0,-1 0 0,3 0 0,0 0 0,0 0 0,0 0 0,0 0 0,0 0 0,0 0 0,0 0 0,0 0 0,3 0 0,-1 0 0,-1 0 0,-1 0 0,0 0 0,-3-4 0,-16-10 0,-8-2 0,1 2 0,3 8 0,2 6 0,0 0-8,-4 6-32,1 13-14,2 6 19,2 3 0,10-2-7,8 1 2,2-2-28,20-4 10,11-6-2,11-10 14,8-5-22,1-3-6,2-16-29,-12-10-5,-11-3 78,-12-6 20,-6-7 10,-9-4 68,0-2 28,-3 8-19,0 11 15,0 12-15,0 13 27,0 7-61,0 0-42,0 12-1,0 22-19,0 13 19,1 5 4,5 1-4,4-7-6,6-5-101,0-9-86,5-10-152,6-13-356</inkml:trace>
  <inkml:trace contextRef="#ctx0" brushRef="#br0" timeOffset="22640.7508">15507 1567 863,'0'0'101,"0"0"-72,0 0 4,0 0-16,94-12-17,-69 7-8,-6-3-13,-10-2 2,-5 1 19,-4-3 17,0-4 15,-7 1 56,-6 2 10,-9 5-17,-5 8-33,-6 0-22,2 14 7,-1 10-3,8 2-11,8 4 4,6 1-2,7-2-11,3-4-2,0-3-8,21-3-10,13-5-27,8-5-41,8-9-100,5 0-162</inkml:trace>
  <inkml:trace contextRef="#ctx0" brushRef="#br0" timeOffset="22791.322">15921 1581 534,'0'0'688,"0"0"-640,0 0 99,0 0-125,0 0-22,111-28-36,-66 23-148,-10-3-155</inkml:trace>
  <inkml:trace contextRef="#ctx0" brushRef="#br0" timeOffset="23107.2357">16652 1367 747,'0'0'235,"0"0"-132,0 0 117,0 0-126,0 0-77,0 0-13,-95-23 3,60 40 6,3 7 9,2 0 3,11 3 1,9 0-15,10-1-11,3-4-9,24-5 2,14-6-13,9-5-36,8-6-85,7 0-133,0-19-214</inkml:trace>
  <inkml:trace contextRef="#ctx0" brushRef="#br0" timeOffset="23369.5041">16987 1288 884,'0'0'120,"0"0"-1,-89 13 30,63 9-91,4 7-13,8 0-18,9 1-14,5 1-7,2-8-6,21-6-11,6-5 8,8-12 3,2 0 3,3-9 1,-13-12 1,-4-7 8,-9-3 24,-9-4 11,0 1-3,-7 6-28,0 8-17,0 11-64,0 6-68,0 1-192,0 2-408</inkml:trace>
  <inkml:trace contextRef="#ctx0" brushRef="#br0" timeOffset="23840.3629">17165 1281 585,'0'0'561,"0"0"-469,0 0 52,0 0-76,0 0-61,0 0 0,2 44 28,2-27-14,-1-3-13,4-1-2,-3-6-2,-1-3-4,6-3-20,1-1-11,5 0 4,0-10 6,3-9-20,3-6 15,-9 4 19,7 1 2,-5 8 3,-7 7 4,0 2-4,-4 3-2,-1 0 0,-1 0-17,4 11 10,1 5-5,0-1-1,6-1 6,-4-4 8,5-3 0,3-7-10,-1 0 3,1 0 10,4-9 5,-5-5-5,1-1 3,1-2 1,-4 0-2,3 2-2,-2 6 2,-8 4-2,-3 5 0,-3 0-4,0 5-13,0 13 17,0 2 5,6 1-5,3-1-25,5-3-60,5-7-56,3-7-55,3-3-86</inkml:trace>
  <inkml:trace contextRef="#ctx0" brushRef="#br0" timeOffset="24028.7939">17760 1266 326,'0'0'340,"0"0"-78,50-91-28,-37 73-67,-6 9-37,-7 7-26,0 2-37,0 7-67,0 17 12,0 15 5,-11 8 6,0 9-17,1 5 0,2 3-6,6-7-10,2-6-42,0-13-64,0-15-52,8-9-151,4-14-195</inkml:trace>
  <inkml:trace contextRef="#ctx0" brushRef="#br0" timeOffset="24241.3232">17930 1221 861,'0'0'65,"0"0"74,0 0-22,83-19-52,-63 19-38,-5 12 6,-9 7 11,-2 0-9,-4-2 15,-8 0-20,-12 0-1,3-3-22,-4 1-7,10-3-62,7-7-116,4-5-165,7 0-415</inkml:trace>
  <inkml:trace contextRef="#ctx0" brushRef="#br0" timeOffset="24501.1945">18159 1216 969,'0'0'51,"0"0"66,0 0-25,0 0-58,-93 53-7,85-29-8,8-2-11,0-2-8,7-5-3,9-6 0,10-9 3,0 0 20,3-6 6,-1-14 15,-7-5 6,-3-3-2,-4 0-10,-5 2-23,-4 9-12,-3 7-28,-1 7-43,4 3-74,1 0-162,15 0-77,2 0-56</inkml:trace>
  <inkml:trace contextRef="#ctx0" brushRef="#br0" timeOffset="24750.5119">18421 1191 549,'0'0'328,"0"0"-91,0 0-21,0 0-105,0 0-46,0 0-57,-41-19-6,21 27-2,10 6-2,5 2-5,5 3 1,0 1-4,11 0 6,5 2-2,-1-3 6,-6-7 0,-2-2 1,-7-5 4,0-3 20,0 3 24,-1-2-13,-15 0-3,-8 0-9,3-3-24,-2 0-36,10 0-81,9-7-105,4-12-244</inkml:trace>
  <inkml:trace contextRef="#ctx0" brushRef="#br0" timeOffset="25057.1359">18704 1201 389,'0'0'575,"0"0"-497,0 0 104,0 0-105,99 0-51,-72-4-16,-7-2-1,-6-5-5,-6-1 7,-8-3 15,0-3 32,-6 3-18,-13 4-7,-13 5-5,-5 6-25,-2 2 1,-1 22 15,9 2 10,9 4 11,9-1-15,10 0-5,3-3-2,21-1-6,13-6-10,7-7 13,5-7-15,2-5-21,2 0-78,2-17-82,-5-2-289</inkml:trace>
  <inkml:trace contextRef="#ctx0" brushRef="#br0" timeOffset="25723.7533">19828 1204 793,'0'0'224,"0"0"-200,0 0 160,0 0-49,0 0-88,0 0-27,0 0-6,30 0 20,-23 19 22,2 5-19,-3 6-12,1-1-10,-2 1-11,-2-2-4,-2-3-15,-1-3-90,0-8-153,0-13-292</inkml:trace>
  <inkml:trace contextRef="#ctx0" brushRef="#br0" timeOffset="25873.3925">19735 1040 1183,'0'0'181,"0"0"-121,0 0 136,0 0-196,0 0-54,0 0-151,35-1 47,7 21-190</inkml:trace>
  <inkml:trace contextRef="#ctx0" brushRef="#br0" timeOffset="26352.7406">20190 1160 1033,'0'0'90,"0"0"-41,0 0 100,0 0-69,30 87-40,-21-60-20,-4-3-5,-4-6-13,2-4 2,0-5-4,0-6 0,3-3-26,6 0-15,6-12 24,12-12-21,7-3 10,3-5 23,-1 3 0,-7 5 0,-12 7 5,-9 11 5,-7 5-4,-4 1-1,1 4-7,1 16 3,6 4 4,-2 1 3,7-1-3,4-5 0,8-4-3,1-6-15,1-9-17,-1 0-30,-4-8 14,1-14 17,-1-6 15,2-5 19,-9-6 0,1-1 17,-2 1 71,-8 4 3,-2 13-5,-3 9-7,-1 10-12,0 3-57,0 12-10,0 14-35,0 9 29,0 2-2,0 0-36,2-3-51,7-4-115,7-9-117</inkml:trace>
  <inkml:trace contextRef="#ctx0" brushRef="#br0" timeOffset="26708.1988">20793 1151 1062,'0'0'26,"0"0"79,0 0-81,88-16-24,-37 16-13,4 0-49,-2 0-11,-5 3 20,-10 0 44,-13-3 9,-16 2 1,-9-2 18,0 3 70,-3 5-28,-9 3-39,0 4-17,6 1-5,6 1 0,0-1-15,15-4-3,10-4 0,5-7 18,3-1 9,-3 0 43,-6-15 4,-8-4 21,-7-6 37,-4-6-21,-5 0-45,0 4-24,0 7-24,0 11-22,0 4-88,0 5-105,10 0-171</inkml:trace>
  <inkml:trace contextRef="#ctx0" brushRef="#br0" timeOffset="27067.6516">22025 1015 1095,'0'0'115,"0"0"51,0 0-37,67-84-54,-31 69-53,3 5-7,-5 7-12,-3 3-3,-2 0 1,-10 16-1,-4 5 0,-13 8-8,-2 7 5,-13 3 3,-24 1 11,-9-1 0,-5-4-2,8-5 3,13-4 6,12-2-8,12-5-6,6-2 3,0-5 0,13-2-3,19-3 0,14-5 6,11-2-10,6-2-78,-2-15-56,-6-6-106,-9-10-201,-4-9-383</inkml:trace>
  <inkml:trace contextRef="#ctx0" brushRef="#br0" timeOffset="27241.6981">22557 990 948,'0'0'157,"0"0"44,0 0-16,0 0-104,0 0-68,0 0-11,-35 58 54,24-27-38,2 0-12,1 0-6,5-2 0,3-7-78,0-6-81,0-10-201,0-6-320</inkml:trace>
  <inkml:trace contextRef="#ctx0" brushRef="#br0" timeOffset="27434.1732">22613 978 1079,'0'0'110,"0"0"96,0 0-122,0 0-66,0 0 38,83 62-27,-51-38-23,-1-4 2,-1-3-6,0-8-2,-10-5-37,-6-4-32,-2 0-29,-8-16-83,-1-4-107,2-6-50</inkml:trace>
  <inkml:trace contextRef="#ctx0" brushRef="#br0" timeOffset="27615.9817">22914 934 532,'0'0'340,"0"0"-75,0 0-17,0 0-119,0 0-80,0 0-45,-14 24 34,4-1 14,3-3-32,-1-3 4,5-1-14,-3-4-9,0 1-1,-3-6-10,-4 0-62,-3-2-87,2-5-178,11 0-508</inkml:trace>
  <inkml:trace contextRef="#ctx0" brushRef="#br0" timeOffset="27847.2641">23130 906 1254,'0'0'145,"0"0"33,0 0-44,0 0-103,0 0-28,0 0 18,6 61 5,-6-27-14,-3 0-8,-6-1 3,0-2-7,2-3-56,2-7-63,5-5-88,0-10-199,2-6-335</inkml:trace>
  <inkml:trace contextRef="#ctx0" brushRef="#br0" timeOffset="28021.1424">23201 863 1131,'0'0'119,"0"0"95,0 0-101,0 0-74,100-35-30,-53 35-7,1 0 1,2 0-3,-4 3-32,-4 7-89,-10 1-137,-14 0-232</inkml:trace>
  <inkml:trace contextRef="#ctx0" brushRef="#br0" timeOffset="28172.3506">23250 1034 837,'0'0'206,"0"0"-10,0 0-3,0 0-108,119 0-70,-61 0-15,0-3-72,-4-6-226,-5-4-229</inkml:trace>
  <inkml:trace contextRef="#ctx0" brushRef="#br0" timeOffset="28507.4408">24056 802 960,'0'0'189,"0"0"-9,0 0 31,0 0-102,19-78-48,0 67-16,2 2-17,5 3-19,-2 6-8,2 0-1,-2 3 0,-1 17 0,-5 10-5,-12 7-3,-6 6 7,-6 6-6,-26-3-1,-10 0-36,-7-1-88,4-6-130,7 0-341</inkml:trace>
  <inkml:trace contextRef="#ctx0" brushRef="#br0" timeOffset="28664.1934">23900 1313 891,'0'0'289,"0"0"-32,0 0-26,0 0-112,0 0-40,0 0-16,0 2-25,0-2-22,0 0-12,0 0-4,-2 0-39,-8 0-90,-4-10-267</inkml:trace>
  <inkml:trace contextRef="#ctx0" brushRef="#br0" timeOffset="43378.3433">2023 4270 773,'0'0'97,"0"0"-69,0 0 156,0 0-50,0 0-73,0 0-15,0 0-5,0 0-33,9-15 2,-9 15-6,0 0 16,-9 0 6,-13 8 5,-8 11-12,-3 4 2,5 4-9,5 4 0,4-2-5,13 0-7,6-4 2,0-3-6,12-4 2,16-6 2,5-7-1,7-5 3,-1-3 6,-3-17-7,-5-6 6,-1-4 4,-8-5-2,-8-1 12,-4 1 14,-8 6 11,2 12-17,-4 11 20,0 4-11,0 2-12,0 0-26,0 0-5,0 15-14,0 9 12,0 11 7,0 4-5,0 1-69,0-3-68,0-4-103,0-9-383</inkml:trace>
  <inkml:trace contextRef="#ctx0" brushRef="#br0" timeOffset="43879.1187">2393 4204 628,'0'0'168,"0"0"-114,0 0 100,-13-83-29,8 60-35,-11 0-34,-1 2 22,-10 2-7,-8 5-15,-1 5 6,-9 5-10,-7 4-14,-8 4-12,-7 19-12,-3 12 1,-3 8-9,3 10 7,10 8 0,15 8-2,20 2-5,18 1-3,7-2-3,37-9 0,22-13 0,19-11 0,13-17-8,13-16 8,4-4 0,-1-20-26,-13-14 16,-12-7 10,-25-2 8,-17-10 23,-13-6 4,-15-7-16,-12-4-6,0 9-4,-16 14-9,-7 19-9,-2 17-14,-8 11-43,0 5-105,3 17-129,4-3-300</inkml:trace>
  <inkml:trace contextRef="#ctx0" brushRef="#br0" timeOffset="44368.3879">3825 3953 1372,'0'0'87,"0"0"71,0 0 1,0 0-139,0 0-20,0 0 0,-12 118 7,12-59-4,0 2-3,0-3-7,12-2-100,-2-9-175,0-13-438</inkml:trace>
  <inkml:trace contextRef="#ctx0" brushRef="#br0" timeOffset="45232.7436">6886 3667 1096,'0'0'41,"0"0"128,0 0 22,0 0-110,0 0-25,0 0-17,0-19-21,3 23-18,1 24-14,-1 12 14,3 8 3,-3 4 7,3-6-4,-3-6-3,-3-5 2,0-9-4,3-4-1,-3-10 0,0-4 2,0-5-2,0-3 0,3 0 0,1-4 7,4-23-7,4-8-15,10-5 0,8 1 10,2 11-1,6 10-1,2 11 1,-4 7-1,3 7-6,-6 18 3,-5 4 10,-11 5 0,-13-1 6,-4 1 3,-6-2 5,-18-3 8,-10-4-5,-3-6-17,3-4 0,4-6-31,10-9-124,3-3-106,16-28-303</inkml:trace>
  <inkml:trace contextRef="#ctx0" brushRef="#br0" timeOffset="45584.2502">7257 3587 331,'0'0'686,"-91"-36"-606,35 35 120,-6 1-81,-2 9-62,-3 17-14,6 15 10,7 12-19,8 11-15,13 10-10,14 6-1,19 2 0,13-2-5,35-10-3,28-12-3,18-16-4,22-16-18,14-15-5,3-11-14,-2-19 31,-17-16 5,-25-11 8,-28-11 34,-24-10 16,-20-13 33,-17-10-33,0-2-37,-30 13 0,-9 20-13,0 26 0,-1 23-13,5 10-29,12 27-81,11 11-66,12 2-191,22-6-420</inkml:trace>
  <inkml:trace contextRef="#ctx0" brushRef="#br0" timeOffset="45942.5358">8562 3720 1176,'0'0'226,"0"0"-188,0 0 189,0 0-170,0 0-42,0 0-10,87-71-5,-51 77 0,0 16-4,-7 11 0,-11 2-4,-14 4 1,-4 1 7,-8-4 1,-16 0 10,1-6 1,-2-3 0,7-7 0,8-5 0,8-7-7,2-3-2,0 0-3,27-5 0,18 0 17,16 0 4,6-3-15,-4 0-6,-17 3-70,-21 0-42,-11 0-95,-11 3-124,-3 2-413</inkml:trace>
  <inkml:trace contextRef="#ctx0" brushRef="#br0" timeOffset="46670.0656">12573 3716 843,'0'0'49,"0"0"128,0 0-12,0 0-68,0 0-36,-85-37-15,46 37-8,-4 11 2,-1 12-2,3 3-5,7 6-15,4 4-9,11 0 1,16 1-6,3-4-2,28-4 1,21-8-2,16-11-1,16-10-17,10-3-62,4-21-69,-7-2-151,-17-5-147</inkml:trace>
  <inkml:trace contextRef="#ctx0" brushRef="#br0" timeOffset="47045.169">12929 3509 786,'0'0'188,"-83"-53"-105,17 36 128,-5 8-102,-14 4-20,-3 5-25,-6 0-35,-3 20 10,-3 11-16,-1 16-12,8 14 11,11 12-6,9 8-5,22 3-7,23 0-2,28-1-2,21-4-5,37-7 1,30-13-19,19-15 0,20-16-17,19-17 4,17-11-4,-2-24 9,-3-17 5,-23-10 26,-24-15 9,-26-6 12,-24-11 17,-21 1-9,-22 10-7,-18 11-17,-7 18-3,-31 20-2,-12 14-46,-10 9-88,-2 8-117,2 8-350</inkml:trace>
  <inkml:trace contextRef="#ctx0" brushRef="#br0" timeOffset="47855.8534">14309 3577 741,'0'0'231,"0"0"-135,0 0 130,0 0-109,0 0-46,0 0-42,11-29-23,21 27-3,17 2-2,10 0 1,-4 0 2,-7 11-4,-15 5-3,-21 3-3,-12-2-6,0 2 12,-12-4 6,-8-1 1,4-5 5,7-5-5,4-2-3,5-2-2,0 2-2,0 0-9,5 4-7,10 2 16,6 4-3,5 3 4,3 3-1,-10 4 7,-2 2-4,-5 2 8,-8-5 1,-4-1 13,0-2 2,-14-4 25,-9-2 4,-9-2 8,-4 0-30,-2-4-13,-6-1-10,6-3-7,-4-2-4,9 0-16,5 0-63,8-1-97,10 1-98,4 0-319</inkml:trace>
  <inkml:trace contextRef="#ctx0" brushRef="#br0" timeOffset="48576.3375">17778 3470 953,'0'0'49,"0"0"77,0 0 27,0 0-94,-87-50-36,52 50-22,-2 14 0,5 8-1,10 6 1,12 2 1,10 2 1,0-1-3,24-3-2,19-8-11,12-10-13,5-10-11,-1 0-30,-8-20 5,-9-8 56,-9-6 6,-15-6 11,-2-5 62,-5-3 8,-1-1 1,-3 5-8,-2 13 24,-4 12-1,-1 14-20,0 5-29,0 0-48,0 16-10,0 20-13,0 14 23,0 6 5,0 2-5,0-1-57,0-3-94,0-8-120,10-17-208</inkml:trace>
  <inkml:trace contextRef="#ctx0" brushRef="#br0" timeOffset="48956.9881">18201 3120 542,'0'0'682,"-114"-87"-670,60 60 143,-4 13-44,-7 14-63,-7 2-13,-8 34-13,-3 18-7,5 16-1,3 14-8,14 11-5,12 9 0,11 5-1,22-6-1,16-9 0,27-13-1,32-16-8,26-15 0,20-16-20,21-19 6,19-15-40,15-21 4,-3-25-23,-3-20 53,-22-18 30,-27-16 8,-36-4 39,-31 3-9,-31 10 17,-7 20 22,-23 13-19,-8 21-22,-6 16-36,1 12-4,7 9-68,2 3-97,18 15-98,9-2-237</inkml:trace>
  <inkml:trace contextRef="#ctx0" brushRef="#br0" timeOffset="49437.3826">19591 3089 1215,'0'0'140,"0"0"-78,0 0 111,0 0-130,0 0-43,0 0-10,-36 45 10,17-11 4,-5 0-1,4-1 1,2-2 2,5-3-4,3-1 1,5-5 1,5-4-3,0-2-1,15-5-2,18-3-7,10-4 4,7-1 4,-1-3-51,-9 0-41,-16 0-51,-10 0-63,-4 0-5,0 0-38,2-9-25,-1-4-2,0 2 277,-6-1 337,-5 2 85,0 5-58,0 3-101,0-1-73,0 3-82,0 0-57,0 0-30,-6 24-21,-11 15-2,-2 16 2,-1 9 3,0 4-3,2 1-40,-2-4-113,4-11-154,2-13-480</inkml:trace>
  <inkml:trace contextRef="#ctx0" brushRef="#br0" timeOffset="65376.8087">903 8081 920,'0'0'100,"0"0"-76,0 0 41,71-95 45,-29 45-33,7-7-26,0-2-9,-4 0-6,-9 9-4,-6 13 8,-15 12 6,-10 11 8,3 7 7,-6 4-17,-2 3-17,0 0-27,6 10-5,3 26-24,7 17 22,1 13 6,2 1 2,0 1 6,4-7-2,-4-10-5,-1-7-23,-3-11 6,-2-8 0,-7-13 4,-1-6-1,-5-6 14,-5 0 0,-24-11 9,-22-15 5,-12-7-8,-7-3-6,0 0-27,6 4-2,13 5 23,8 7 6,19 6 12,12 6-9,8 2-3,4 4-6,25-1-24,23-3-14,23-5 16,23-5 1,9 2-12,6-2-20,-15 5 24,-24 2 21,-32 8-6,-15 1 13,-21 0 5,-2 5 2,-17 20 0,-23 11 75,-18 7 1,-12 4-20,-5 0 18,5-1-41,9 1-22,13 3-11,8-5-14,6 2-54,4-5-58,7-9-147,7-7-250</inkml:trace>
  <inkml:trace contextRef="#ctx0" brushRef="#br0" timeOffset="65947.4998">2839 7764 836,'0'0'203,"0"0"-54,0 0 55,0 0-71,0 0-69,0 0-26,0-12-13,0 25-10,0 17-15,0 11 29,0 9 7,-3 4-11,-3-3-3,-3-7-5,-1-1-14,5-10 2,-1-4-5,3-6-9,3-9-67,0-9-94,14-5-85,14-22-195</inkml:trace>
  <inkml:trace contextRef="#ctx0" brushRef="#br0" timeOffset="66295.5836">2949 7718 941,'0'0'93,"0"0"25,0 0 124,0 0-172,23-80-42,17 67-21,5 6-1,4 7 1,-1 0 2,-9 16-5,-10 7-4,-11 5-5,-13-2 4,-5 4-4,-20 0 5,-23-1 3,-12 1 5,-6-7-4,10-9 11,15-4-5,12-10-4,15 0 8,4 0 16,5-2 3,0 1 20,0 1-27,0 0-26,20 0-7,19 12 7,21 8-1,7 6-1,6 0-1,-3 2-79,-7-3-114,-11-4-250</inkml:trace>
  <inkml:trace contextRef="#ctx0" brushRef="#br0" timeOffset="66795.0526">4274 7335 924,'0'0'70,"0"0"96,0 0 83,0 0-144,0 0-13,0 0-46,-18-24-26,-15 58-20,-16 15 28,-11 18-9,2 5-2,3 1-5,13 2 14,17-10-26,14-1 3,11-7 2,14-8-5,23-9-11,20-10-44,17-13-42,10-14-83,1-3-254</inkml:trace>
  <inkml:trace contextRef="#ctx0" brushRef="#br0" timeOffset="67014.1329">4648 7533 1056,'0'0'106,"0"0"51,0 0-8,0 0-101,0 0-43,0 0 15,-26 81 32,18-41-25,-1 6-18,-3-5-9,2 1-2,-1-8-63,7-7-70,4-11-116,0-9-128</inkml:trace>
  <inkml:trace contextRef="#ctx0" brushRef="#br0" timeOffset="67237.9961">4660 7553 701,'0'0'305,"0"0"-188,0 0 113,27-75-128,-9 66-63,6 7-15,1 2-6,2 3-9,-5 17-4,-2 7-5,-4 2 4,-7 1-4,-5 4 0,0-4-23,-4-1-54,0-3-92,0-10-166,0-6-250</inkml:trace>
  <inkml:trace contextRef="#ctx0" brushRef="#br0" timeOffset="67387.9417">4693 7679 812,'0'0'192,"0"0"3,0 0-10,0 0-102,0 0-59,0 0-23,69-28-1,-20 22-92,3-5-159,-4-2-259</inkml:trace>
  <inkml:trace contextRef="#ctx0" brushRef="#br0" timeOffset="67583.7756">5248 7473 977,'0'0'169,"0"0"-25,0 0 44,0 0-107,0 0-77,0 0 4,-12 63 37,9-26-31,-3 0-4,6-2-10,-3-6-18,3 0-75,0-8-102,0-8-168,0-10-281</inkml:trace>
  <inkml:trace contextRef="#ctx0" brushRef="#br0" timeOffset="67934.9281">5245 7478 812,'0'0'79,"0"0"33,0 0 62,40-71-93,-7 64-61,0 7-8,-2 0-3,-10 0-1,-6 14-6,-9 3 0,-6 2 0,0 1 2,0-1 20,-6-5-3,0-3-7,6-1-14,0-2 3,0 2 0,9 4 2,10 0-2,1-2-3,2 5-5,-2-2 4,-4-4 1,-6-1 2,-7-2 4,-3-3 16,0 1 14,-7 1 10,-21 3 34,-5 2-29,0-2-50,3-1-1,6-4-71,11-5-85,13-3-176,13-19-295</inkml:trace>
  <inkml:trace contextRef="#ctx0" brushRef="#br0" timeOffset="68183.4331">6183 7403 1194,'0'0'54,"0"0"181,0 0-98,0 0-68,-91-9-42,50 32-1,-1 7-10,3 4-8,9 0 10,8 0-16,14-1-2,5-4 6,3-5-6,3-2 0,21-5-1,12-3-12,13-9-50,12-5-57,1 0-103,3-19-217</inkml:trace>
  <inkml:trace contextRef="#ctx0" brushRef="#br0" timeOffset="68437.7669">6632 7353 943,'0'0'96,"0"0"68,0 0 9,0 0-88,106-31-47,-60 31-3,4 6-17,-2 13-8,-2 5 2,-5 5 17,-14-5-13,-12 2-6,-11-2 4,-4-3 17,-22-2 8,-17-1 13,-13-2-16,-9-2-12,-5-1-20,8-3-4,9-6-75,19-4-115,18 0-203,12-14-483</inkml:trace>
  <inkml:trace contextRef="#ctx0" brushRef="#br0" timeOffset="68597.1749">6811 7358 100,'0'0'1206,"0"0"-1154,0 0 55,0 0-49,0 0-25,0 0 30,-46 86-45,34-52-18,-2-2-1,13-3-97,1-6-134,9-13-196</inkml:trace>
  <inkml:trace contextRef="#ctx0" brushRef="#br0" timeOffset="68887.391">7489 7262 1200,'0'0'77,"0"0"-2,0 0 7,0 0-14,0 0 5,-6 76-16,0-45-27,2 0 6,-10 2-13,6 0-3,2-7-5,-3-4-1,7-7-11,2-2 0,0-6 1,8 0-3,16-4 7,10-3-7,8 0-1,5-6-32,0-8-49,-3-3-72,-3-2-89,-11-3-221</inkml:trace>
  <inkml:trace contextRef="#ctx0" brushRef="#br0" timeOffset="69068.6304">7578 7398 1096,'0'0'88,"0"0"126,0 0-73,0 0-102,0 0-29,0 0-5,107 0-5,-62 0-1,-2 0-94,-7-8-128,-8-8-161,-15-4-339</inkml:trace>
  <inkml:trace contextRef="#ctx0" brushRef="#br0" timeOffset="69234.7708">7662 7288 1054,'0'0'66,"0"0"112,0 0 16,0 0-112,0 0-53,84 0-7,-42 0-22,-3 0-2,1-6-110,-11-4-153,0-4-269</inkml:trace>
  <inkml:trace contextRef="#ctx0" brushRef="#br0" timeOffset="69576.991">8282 6928 982,'0'0'78,"0"0"62,0 0 25,0 0-72,0 0-56,0 0-5,-3-9 4,3 9-4,0 0-2,0 2 21,6 10-5,4 3 2,2 11-23,6 8 17,0 11-13,-1 11-8,-1 9-5,-12 7 0,-4 4-8,-13 2-4,-23-3 4,-19-4-8,-11-6-12,-16-7-48,-7-7-88,-2-11-214,3-10-630</inkml:trace>
  <inkml:trace contextRef="#ctx0" brushRef="#br0" timeOffset="70102.6981">8795 7674 796,'0'0'149,"0"0"-59,0 0 80,0 0-91,0 0-71,-29 72 1,10-30-9,1 0-81,7-5-94,7-7-191</inkml:trace>
  <inkml:trace contextRef="#ctx0" brushRef="#br0" timeOffset="70880.8725">10264 6730 856,'0'0'53,"0"0"79,0 0 29,0 0-51,0 0-54,0 0-5,-27-70-12,-5 70-29,-4 0-3,3 2 9,7 6-7,16 4-7,7 5-2,3 8-12,0 8 12,13 7 4,10 7 2,7 4-4,-5 1-1,-1-4-1,-9-5-9,-12-7-3,-3-1-16,-6-8 11,-20-4 1,7-8-29,-1-7 3,8-5-8,8-3 50,4 0 0,0-12-1,0-5-17,9 1 17,5 5 1,2 2 3,-1 6-3,3 3 1,-6 5-2,-2 17-3,-10 13 2,0 10 4,-19 6-1,-11 7 12,0-5 16,5-2 46,10-7-21,4-6-39,8-9 23,3-5-32,0-4-2,16-6-1,7-5 5,3-6-8,5-3-11,12-4-48,3-21-110,5-8-245</inkml:trace>
  <inkml:trace contextRef="#ctx0" brushRef="#br0" timeOffset="71111.7357">10871 7093 166,'0'0'1002,"0"0"-918,0 0 151,0 0-114,0 0-96,0 0-21,9 20 6,-6 10 11,-3 1-10,0-1 0,0-1-11,0-4-15,-3-5-84,3-6-52,0-7-80,3-7-103,3 0-334</inkml:trace>
  <inkml:trace contextRef="#ctx0" brushRef="#br0" timeOffset="71336.2699">10932 7042 901,'0'0'104,"0"0"129,0 0-59,20-78-89,-1 70-25,-1 0-25,3 5-14,1 3-2,-1 0-4,-5 0-6,4 12 5,-6 3-6,1 4-6,1 3-1,-6-1 0,-1 7-1,-3-1-15,-5-1-53,-1-1-79,0-5-119,0-2-194</inkml:trace>
  <inkml:trace contextRef="#ctx0" brushRef="#br0" timeOffset="71487.2295">10939 7182 957,'0'0'82,"0"0"111,0 0-67,0 0-102,0 0-20,0 0-8,93-4-77,-43 4-122,5-4-226</inkml:trace>
  <inkml:trace contextRef="#ctx0" brushRef="#br0" timeOffset="71681.603">11590 7064 1087,'0'0'154,"0"0"43,0 0-65,0 0-91,0 0-19,0 0 3,118 0 2,-72 8-25,10-1-2,9-4-6,-4-1-34,-3-2-81,-16 0-116,-21 0-149,-15-13-370</inkml:trace>
  <inkml:trace contextRef="#ctx0" brushRef="#br0" timeOffset="71915.1662">12040 6911 940,'0'0'163,"0"0"76,0 0-58,0 0-129,0 0-52,0 0-6,29 20 6,-7 2 2,2 0 4,-5 0 6,-2-1 5,-8-1 33,-3-4-20,-6 1 1,0 0 0,-9 1-10,-17 2-8,-3 0-13,-7 4-1,-6-1-76,-5 2-90,6-5-110,-2-1-266</inkml:trace>
  <inkml:trace contextRef="#ctx0" brushRef="#br0" timeOffset="72447.8784">12676 6895 1018,'0'0'119,"0"0"33,0 0 70,0 0-120,0 0-74,0 0-20,17 0-3,-11 22 3,1 8 18,-4 4-13,0-1-10,-3 4-3,0-6 0,0-3-93,0-9-84,0-9-168,10-10-263</inkml:trace>
  <inkml:trace contextRef="#ctx0" brushRef="#br0" timeOffset="72799.437">12794 6829 762,'0'0'217,"0"0"-129,0 0 149,0 0-156,0 0-65,89-63-11,-52 63-1,-6 0-4,-8 5-4,-12 7 2,-11 1-7,-4 4-5,-16-2 14,-4 2 4,-2-3-2,9-1 5,3 0-2,9-1-5,5 0-9,2 4 9,18 1 1,2 2-1,5-2-1,-2 4 1,-1-6 0,-11 2 2,-4-3-1,-7-6 7,-2 0 8,0 2 11,-18 0 43,-8 1-7,0 0-36,-4-2-27,8-4-25,8-2-116,14-3-172,1 0-278</inkml:trace>
  <inkml:trace contextRef="#ctx0" brushRef="#br0" timeOffset="72941.3436">13453 7068 693,'0'0'447,"0"0"-405,0 0 92,0 0-56,-79 107-66,54-70-12,1 0-97,9-4-132,1-4-251</inkml:trace>
  <inkml:trace contextRef="#ctx0" brushRef="#br0" timeOffset="73415.1151">14427 6534 1026,'0'0'152,"0"0"-2,0 0 66,0 0-135,0 0-74,0 0 6,-13 54 28,5-18-24,-1 3 1,4-3-14,-2-5-1,3-1-3,-2-7-73,6-4-100,0-11-146,0-8-326</inkml:trace>
  <inkml:trace contextRef="#ctx0" brushRef="#br0" timeOffset="73781.4092">14485 6532 948,'0'0'73,"0"0"40,0 0 34,85-44-80,-40 42-42,0 2 5,-8 0-17,-16 5-12,-11 7-1,-10 2-5,-2 3 0,-24 3 5,-4-3 6,-2-1 1,7-5-7,11-2 4,6 5-4,8 0-18,0 1-13,15 2 13,9 0 4,6 2 14,4-2-3,-12 1 3,-2-2 1,-11-3 0,-6-3 11,-3-4 12,-3 4 34,-20-1 10,-5-1 18,-9-1-36,-1-2-19,5 0-31,10-5-1,4 0-110,14 0-94,5-12-202</inkml:trace>
  <inkml:trace contextRef="#ctx0" brushRef="#br0" timeOffset="73979.5416">15064 6694 1160,'0'0'77,"0"0"12,96-8 22,-34 6-32,13 0-32,3 2-26,8 0 10,1-3-23,-4 1-8,-7-5-39,-21 0-81,-13-4-87,-20-3-118,-16-3-311</inkml:trace>
  <inkml:trace contextRef="#ctx0" brushRef="#br0" timeOffset="74209.1312">15650 6512 791,'0'0'207,"0"0"-92,0 0 65,0 0-119,0 0-57,0 0 20,21 31 19,8-11-14,3-5 0,-2 4-14,-12-9 7,-7 1 6,-4-1 4,-7-3-1,0 4-8,-17 6 41,-13 2-4,-9 1-39,-2-1-21,-2 0-34,10-2-74,15-4-107,18-9-277</inkml:trace>
  <inkml:trace contextRef="#ctx0" brushRef="#br0" timeOffset="74488.6821">16384 6526 842,'0'0'161,"0"0"-20,0 0 100,0 0-157,0 0-45,0 0-7,-116-30-7,77 46-4,4 4-9,9 1 6,0 1 17,10 4-15,3-3-3,9 1 0,4 1-9,0-4-4,14 1-3,11-5-1,11-1-38,10-8-82,12-8-126,10 0-223</inkml:trace>
  <inkml:trace contextRef="#ctx0" brushRef="#br0" timeOffset="74630.3432">16730 6704 327,'0'0'786,"0"0"-601,0 0-10,0 0-94,0 0-34,0 0-22,-90 95-25,65-62-17,3-2-99,-4-2-78,0-7-268</inkml:trace>
  <inkml:trace contextRef="#ctx0" brushRef="#br0" timeOffset="75213.3441">17998 6433 529,'0'0'101,"0"0"107,0 0-26,0 0-24,0 0-36,0 0-19,31-22-22,-31 22-12,-9 0-23,-19 0-41,-13 5 14,-12 12-4,-1 9-8,8-2 16,10 4-7,11 0 6,11 0-15,14 2-7,2-3-1,33 2 1,18-5-3,18-5-3,22-11-55,11-8-80,5 0-172,-7-14-382</inkml:trace>
  <inkml:trace contextRef="#ctx0" brushRef="#br0" timeOffset="75393.5485">18578 6539 501,'0'0'708,"0"0"-604,0 0 75,0 0-83,0 0-73,95-11-14,-35 12 20,6 2-26,1-1-3,12-2-16,9 0-66,-1 0 11,-16-3-229,-27-13-181</inkml:trace>
  <inkml:trace contextRef="#ctx0" brushRef="#br0" timeOffset="75633.3601">19075 6374 990,'0'0'107,"0"0"83,0 0-104,0 0-81,0 0-5,0 0 44,52 82-31,-21-57 6,-1-3-6,-7-3-1,-8-4-1,-7-3 5,-7-2 14,-1-2-13,-1 3 17,-19 1 6,-12 5-27,-5 0-13,1 0-20,5-1-93,10-3-99,19-10-347</inkml:trace>
  <inkml:trace contextRef="#ctx0" brushRef="#br0" timeOffset="75851.7198">19731 6409 1255,'0'0'40,"0"0"71,0 0-27,0 0-45,0 0 32,-44 103-43,30-69 2,-6-5-19,6 0-11,5-5 0,-1-6-45,10-7-99,0-5-68,0-6-141,2-3-188</inkml:trace>
  <inkml:trace contextRef="#ctx0" brushRef="#br0" timeOffset="76031.9282">19780 6384 711,'0'0'169,"0"0"62,0 0 1,81-77-105,-66 77-35,2 0-47,2 4-22,0 16-13,-3 9 2,-5 3-10,-4 1 4,-4 1-6,-1-2-4,-2-3-82,0-7-92,0-6-159,-2-10-362</inkml:trace>
  <inkml:trace contextRef="#ctx0" brushRef="#br0" timeOffset="76174.2365">19786 6537 986,'0'0'156,"0"0"-14,0 0 22,0 0-123,0 0-41,104-15-16,-51 8-127,1-2-186,-5-5-246</inkml:trace>
  <inkml:trace contextRef="#ctx0" brushRef="#br0" timeOffset="76609.5474">20569 6024 773,'0'0'88,"0"0"-4,0 0 32,0 0-24,97-29-54,-79 29-8,-9 0 2,-6 0-25,-3 12 1,0 6 4,-15 7 7,-5 4 34,-2 10-7,4 2-19,5 2 2,6 1-19,7-8-9,0-5-1,22-8-34,2-9 2,-5-7 14,-4-3 18,-7-4 16,-6 0 76,-2 2 53,0-1-30,0 1-48,0-1-33,0 10-34,0 6-3,0 7 3,0 7 2,0 2 2,0-1 3,-6 2-7,-8-1 0,3 0-3,-2-3-60,-4-2-74,5-11-349</inkml:trace>
  <inkml:trace contextRef="#ctx0" brushRef="#br0" timeOffset="76743.2447">20706 6813 625,'0'0'789,"0"0"-633,0 0 36,0 0-97,0 0-79,0 0-16,11-20-60,-16 10-250,-18-4-511</inkml:trace>
  <inkml:trace contextRef="#ctx0" brushRef="#br0" timeOffset="77948.9319">6301 9489 1161,'0'0'105,"0"0"22,0 0 75,0 0-64,0 0-71,0 0-1,0 0-17,22-24-8,-22 23 5,0 1-6,0 0-35,0 0-5,0 0 0,0 0 0,0 0 0,0 0 0,0 0 0,0 0 0,0 0 0,0 0 0,0 0 0,0 0 0,0 0 0,0 0 0,1 0 0,0 0 0,1 0 0,-2 0 0,0 0 0,4 0 0,-1 1-6,0 3-25,7-1 4,-7 0 20,2 0-10,-5-3 2,0 0 6,0 0 9,0 0 5,0 0-5,0 0-2,0 0 2,0 3 0,0 5-3,0 1-11,0 11 5,0 9 9,0 2 0,0 1 0,0-2 0,0 0-54,0-3-59,4-9-65,8-10-91,12-8-279</inkml:trace>
  <inkml:trace contextRef="#ctx0" brushRef="#br0" timeOffset="78200.6647">6404 9486 972,'0'0'75,"0"0"32,-30-104 131,30 78-140,0 0-14,0 6-20,6 6-11,6 1-14,-3 4-9,1 1-7,-3 6-11,6 2-8,6 0-3,5 0-1,4 0-3,5 17-2,0 4-24,-8 4-45,-2 4-81,-10-3-96,-10 1-202</inkml:trace>
  <inkml:trace contextRef="#ctx0" brushRef="#br0" timeOffset="78369.8535">6310 9584 1001,'0'0'114,"0"0"111,0 0-73,0 0-125,0 0-23,134-33-3,-73 24-1,-1 2-62,-5 0-154,-10 2-191</inkml:trace>
  <inkml:trace contextRef="#ctx0" brushRef="#br0" timeOffset="78543.7141">6759 9498 1031,'0'0'111,"0"0"143,0 0-134,0 0-87,0 0-29,0 0 2,0 37 8,9-15-10,0 2-4,-1 2-26,2-4-106,-3-8-184,-4-6-279</inkml:trace>
  <inkml:trace contextRef="#ctx0" brushRef="#br0" timeOffset="78709.4677">6726 9330 1225,'0'0'38,"0"0"201,0 0-148,0 0-91,0 0-18,0 0-67,58 13-94,-19 2-162,1-5-375</inkml:trace>
  <inkml:trace contextRef="#ctx0" brushRef="#br0" timeOffset="79029.4217">7028 9411 660,'0'0'365,"0"0"-267,0 0 80,0 0-125,0 0-17,0 0 6,17 75-3,-14-58-15,3-5-6,-3-2-7,0-4-8,-2-5 2,2-1-2,8 0 8,7-4 12,6-16 6,7-6-11,2-1-8,-8 0-5,-4 13 1,-9 6-5,-9 8 10,-3 0-5,3 0-6,0 10-6,6 12 3,-3 5-1,0 2-15,9-3-54,9-2-60,16-11-102,11-6-105,9-7-120</inkml:trace>
  <inkml:trace contextRef="#ctx0" brushRef="#br0" timeOffset="79375.8036">7749 9402 709,'0'0'91,"0"0"157,0 0-76,-81-53-56,61 53-51,-4 1-49,3 12 5,5 6-18,9 4 0,5 0-3,2-3-4,0 4 4,19-7-1,11-8-2,5-1-23,9-8-24,1 0-44,-2-5-74,-7-18 15,-2-7 43,-10-9 97,-3-14 13,-5-7 124,-7-1 28,-6 14 8,-2 16 21,-1 19-21,0 10 1,0 2-123,0 9-38,0 21-13,0 18 13,6 8 0,5 8 0,-2 0-31,3-3-104,-2-8-84,4-7-271</inkml:trace>
  <inkml:trace contextRef="#ctx0" brushRef="#br0" timeOffset="81001.091">9005 9174 580,'0'0'164,"0"0"21,0 0-1,0 0-70,0 0-38,0 0 1,0 0-37,-5-22-39,5 38 2,0 7-3,0 9 15,5-1-4,5-2 0,-2 1 0,-2-7-7,0-3-4,-3-9 2,0-6-2,-3-5 0,1 0-18,2 0 12,8-16 5,1-10 1,1-11-16,2-2 16,3 6 0,-3 6 2,-1 7-1,-1 10 5,-7 3-1,4 7-1,-1 0-4,1 0-2,4 20 1,-3 4 1,-4-2-1,-4-2-2,-3-6 2,0-2-5,0-7-20,4-3 6,-1-2-4,8 0 22,1-13 2,8-10 6,6-6-4,-1 0 3,-2 4-1,-6 6 6,-4 9 6,-6 10 2,-4 0-2,0 0-14,3 16-1,2 8 3,0 9-3,-2 1-1,2-3-1,-2 2-66,4-8-122,0-13-149</inkml:trace>
  <inkml:trace contextRef="#ctx0" brushRef="#br0" timeOffset="81166.1465">9636 9115 1014,'0'0'73,"0"0"90,0 0-104,0 0-54,0 0 1,0 0-6,30 86 0,-28-64-78,-2-8-152,0-7-300</inkml:trace>
  <inkml:trace contextRef="#ctx0" brushRef="#br0" timeOffset="81314.6639">9551 8933 1119,'0'0'98,"0"0"116,0 0-94,0 0-120,0 0-13,0 0-74,17 7-1,13 14-155,8-6-190</inkml:trace>
  <inkml:trace contextRef="#ctx0" brushRef="#br0" timeOffset="81642.6021">9896 9069 788,'0'0'316,"0"0"-294,0 0 81,0 0 1,0 0-47,19 82-25,-16-65-15,1-3-10,-1-6-5,0-5 4,-2-2-1,3-1 0,2 0 21,6-17 49,4-8-34,7-3-30,-4 3 2,-1 8-5,-9 7 2,-6 7 3,0 3 0,0 0-13,7 0-2,-1 13 2,2 4 0,-1 2 0,2 1-3,-2-1-32,7-5-76,6-8-80,9-6-164,4 0-356</inkml:trace>
  <inkml:trace contextRef="#ctx0" brushRef="#br0" timeOffset="81796.3969">10361 9039 926,'0'0'122,"0"0"143,0 0-126,0 0-116,0 0-22,0 0 17,0 53-4,0-31-13,0 1-2,0-3-17,0-3-106,0-6-145,0-8-261</inkml:trace>
  <inkml:trace contextRef="#ctx0" brushRef="#br0" timeOffset="81944.6763">10283 8835 1174,'0'0'89,"0"0"15,0 0 8,0 0-112,0 0-53,0 0-43,57 39-160,-24-23-222</inkml:trace>
  <inkml:trace contextRef="#ctx0" brushRef="#br0" timeOffset="82433.2589">10594 8976 940,'0'0'54,"0"0"47,0 0-10,0 0-49,0 0-3,0 0-13,34 82-16,-28-71-4,-3-4-4,0-4-2,-1-3 3,2 0 0,7 0 13,1-14 1,8-9-12,-4 0-4,1 4-1,-8 5 1,-3 9-1,-3 2 0,-3 3 0,0 0 0,4 0-9,0 11-7,1 7 15,-1 0-1,3-4 2,-4 0 0,0-8-2,3-3 2,-2-3-8,2 0 3,0 0 5,6-6 2,3-11-1,3-3 3,6-2 3,-2-2 14,2 3-14,-6 8-2,-8 6 5,-3 7 4,-4 0 0,4 1-9,-1 13 2,1 5 1,-1 5-5,0-2-3,-2 2 0,4-7-26,6-2-45,4-11-216,7-4-67</inkml:trace>
  <inkml:trace contextRef="#ctx0" brushRef="#br0" timeOffset="82704.3314">11198 8910 910,'0'0'96,"0"0"113,0 0-114,0 0-93,0 0 14,0 0 0,-9 79-10,9-58 1,0-3-6,5-7 0,6-4-1,-2-5-2,8-2 2,2-9 7,-4-11 21,3-4 31,-9-5-8,1-1-1,-4 0-24,-3 8-26,0 7 0,-3 10-38,0 5-48,5 0-111,1 0-212,4 0-168</inkml:trace>
  <inkml:trace contextRef="#ctx0" brushRef="#br0" timeOffset="83172.7734">11449 8883 456,'0'0'312,"0"0"-143,0 0 19,0 0-85,0 0-72,0 0 16,0 57 1,0-38-22,0-5-10,2-4-10,2-1-1,0-8-5,-1 1 3,3-2-1,4 0-1,2-14 7,9-8-7,0-5-2,2 1-7,0 4-1,-2 7 3,-9 9 5,-5 3-1,-1 3-2,0 0-4,-2 7 0,3 9 1,-4 4 4,-1 0-3,-2-1 2,4-5-7,-1-4 10,4-4-6,-1-6 5,1 0 2,13-3 2,1-17 1,11-6 1,9-4-3,-2-3-1,-4 1 2,-6 9 4,-13 9 25,-9 8 18,-3 6 10,-1 0-31,0 14-17,0 5 17,0 7-13,1 4-13,-4-1-2,3 4-64,0-3-78,0-3-83,-3-9-368</inkml:trace>
  <inkml:trace contextRef="#ctx0" brushRef="#br0" timeOffset="87803.9428">13010 8722 749,'0'0'192,"0"0"13,0 0 47,0 0-68,0 0-83,0 0-51,0 0-38,9-10-11,-12 37-1,-5 8 10,1-1 0,1 1-10,2-4 0,-2-2-1,0-5-48,1-7-68,2-5-46,3-7-122,0-5-104,0-14-325</inkml:trace>
  <inkml:trace contextRef="#ctx0" brushRef="#br0" timeOffset="88059.3643">13020 8707 472,'0'0'459,"0"0"-342,31-85 100,-16 69-78,5 6-76,-1 7-35,10 3-13,1 6-7,-2 17-2,-10 7-5,-12 8-1,-6-6 0,-11 2 0,-14-5 5,-3-9 7,10-7-12,6-5 0,9-6 12,3-2-9,0 0 2,0 0 3,0 5-8,15 4-4,8 1 3,15-1 1,8-3-70,3-6-133,3 0-227</inkml:trace>
  <inkml:trace contextRef="#ctx0" brushRef="#br0" timeOffset="88366.7557">13557 8749 939,'0'0'129,"0"0"50,0 0-82,0 0-86,0 0-8,0 0-1,63-3-2,-42 1-28,-9-4-25,-2-5-13,-9-1 30,-1-4 36,0-1 8,-7 0 11,-9 4 12,-8 7 26,2 6 9,-7 0-25,4 5-3,1 15-5,5 7 0,4 4-20,7 1 12,8 1-18,0-2-7,8-6 0,16-3-4,10-10-55,1-6-66,1-6-173,0-6-372</inkml:trace>
  <inkml:trace contextRef="#ctx0" brushRef="#br0" timeOffset="88546.2863">13969 8517 711,'0'0'554,"0"0"-465,0 0 114,0 0-181,0 0-12,0 0 3,-19 115 1,22-71-12,6 2-2,4-7-23,3-1-90,5-12-91,8-9-184,3-12-404</inkml:trace>
  <inkml:trace contextRef="#ctx0" brushRef="#br0" timeOffset="89063.5645">14512 8609 364,'0'0'528,"0"0"-428,0 0 151,0 0-147,0 0-43,-101-59-34,75 76-20,3 8 4,3 3-11,8 1-2,2 0 0,10-5 2,0-4-11,16-6-23,9-9-24,8-5 4,0 0 9,3-5-5,-7-16 40,-6-4 1,-8 0 9,-2 2 3,-5 3 11,1 4 12,-6 13 8,-3 1-6,0 2-16,3 5-12,0 11-6,4 2 5,0 1 2,2-5-2,7-1 0,6-6-30,9-7-20,8 0 36,3-11 0,-3-11-64,-7-9 20,-7-8 24,-7-6 35,-7-3 14,-6 2 20,-1 12 19,-4 9 73,0 14-16,0 8 4,-4 3-44,-6 10-62,-3 17-7,0 11-1,4 6 3,-1-1-3,10 1 0,0-6-14,0-8-60,5-3-94,6-11-128,2-9-195</inkml:trace>
  <inkml:trace contextRef="#ctx0" brushRef="#br0" timeOffset="89306.1788">14885 8511 983,'0'0'18,"0"0"29,0 0 1,0 0-10,91-11-15,-63 11 1,-3 0-7,-7 4 5,-4 3 33,-8-1 16,-2 8-12,-1 0 19,0 3-27,-1 5-10,-2 0-22,0 4-9,0-2-10,0 1-1,0-4-100,0-2-104,0-11-168</inkml:trace>
  <inkml:trace contextRef="#ctx0" brushRef="#br0" timeOffset="89445.5165">15237 8361 1211,'0'0'39,"0"0"17,0 0-24,0 0-32,0 0-168,0 0-65,57 54-383</inkml:trace>
  <inkml:trace contextRef="#ctx0" brushRef="#br0" timeOffset="89911.8828">15717 8425 873,'0'0'151,"0"0"-31,0 0 89,0 0-133,0 0-35,-91-54-39,78 65-4,-1 9-2,6 2-1,8-2-6,0 0-24,0-7 2,19-5-12,2-7 14,12-1 9,-1-3 1,4-13-45,0-4 4,0-2 15,-8 4 4,-1 3 33,-12 8 10,-7 4 3,-5 3 16,1 0-11,2 0-7,3 4 1,0 5 2,2-2-2,2-2 0,1-1 3,0-4 1,4 0 36,-2 0-6,2-9-2,3-8 24,1-7 10,1 5 10,-6 2-12,-6 7 16,-7 8 5,-4 2-6,0 0-48,4 19-32,-4 10-1,0 15 13,0 8-9,0 5-1,0 1-3,0-1-77,0-10-109,-4-13-188</inkml:trace>
  <inkml:trace contextRef="#ctx0" brushRef="#br0" timeOffset="90794.7952">17083 8361 980,'0'0'115,"0"0"103,0 0-82,0 0-71,0 0-36,0 0-14,102-48-13,-70 73 2,-3 5 0,-13 0-8,-11-1 4,-5-5-6,0-5 6,-3-2 0,-9-7 2,-1-7 2,1-3 17,1 0-5,1-5 17,4-17-12,6-10-4,0 1-9,4-3-7,19 3 0,5 8-1,12 7-22,9 6-49,5 10-57,-4 0-157,-5 0-217</inkml:trace>
  <inkml:trace contextRef="#ctx0" brushRef="#br0" timeOffset="91087.3675">17597 8392 948,'0'0'102,"0"0"-16,0 0-18,0 0-18,0 0-25,116 10-18,-80-10-4,-7-2-3,-7-9-5,-9-6 5,-10 0 3,-3 0 8,0-1 18,-16 1 17,-6 4 3,-3 5 0,-2 8-23,0 0 2,2 4-12,3 16-16,1 6-3,9 0-1,9 6-4,3-2-18,16-3-32,29-7-40,15-9-38,7-11-120,9 0-127</inkml:trace>
  <inkml:trace contextRef="#ctx0" brushRef="#br0" timeOffset="91462.9464">18236 8272 421,'0'0'169,"15"-75"70,-15 48-60,0 11-41,-15 10-19,-6 4-6,-6 2-79,-1 7 0,-2 16-17,7 4-14,3 2 0,11 2-6,9-3 3,0-4-4,14-4 1,10-6-22,4-8-17,2-6-7,0 0 15,-5-14 25,-3-9 9,-5-4 13,-4-4 27,-2-3 9,-4 2 2,-2 6 9,-1 11 4,-3 8-17,1 5 13,-2 2-53,1 7-7,-1 15-16,2 12 16,-1 5 5,2 5 3,3-2-1,8 4-6,-2-2 1,8-8-2,2 0-8,4-10-68,4-10-56,0-15-94,-3-1-212</inkml:trace>
  <inkml:trace contextRef="#ctx0" brushRef="#br0" timeOffset="91957.1632">18617 8203 76,'0'0'1012,"0"0"-923,0 0 186,0 0-168,0 0-107,0 0 0,-15 4 0,18 24 5,5-1 3,2-3-5,5 0-3,-1-6 0,3-5-4,4-9-25,1-4-25,5 0 26,0-23-7,-6-3-19,-6-8 36,-6-4 16,-6 1 2,-3 13 32,0 9 19,0 7 10,0 8-15,0 0-46,0 16-12,0 7-6,0 11 18,1-4 0,8-3-21,4-4-22,7-5-58,8-7-71,9-8-50,5-3 170,1 0-184,-10-17 61,-8-8 175,-6-8 77,-5-7 141,-5 6-36,-3 6-16,-4 13 45,-2 11-66,0 4-58,0 4-87,0 14 0,0 8-1,0 7 2,0-3 0,0 0-1,0-4-62,0-7-45,9-5-142,4-11-173</inkml:trace>
  <inkml:trace contextRef="#ctx0" brushRef="#br0" timeOffset="92101.5173">19131 7995 1151,'0'0'177,"0"0"39,0 0-106,0 0-110,0 0-17,0 0-66,-47 23-49,70 1-77,10-2-122</inkml:trace>
  <inkml:trace contextRef="#ctx0" brushRef="#br0" timeOffset="92325.4926">19351 8173 461,'0'0'392,"0"0"-342,0 0 95,0 0-66,0 0-19,0 0-1,86 87-18,-81-77-1,-2-4 0,-3-2-7,0-4 22,0 0 38,0 0-16,0-10-5,0-10-46,0-4-26,9-5-22,11 2-60,6 8-49,3 3-150,1 7-131</inkml:trace>
  <inkml:trace contextRef="#ctx0" brushRef="#br0" timeOffset="92791.229">19724 8129 723,'0'0'165,"0"0"-28,0 0-26,0 0-58,0 0-14,0 0-23,88 24-1,-51-24-11,0 0-4,-4-5-9,-11-7-7,-11-4 10,-10-3 6,-1-1 12,-6 7 10,-16 6 15,-7 7-5,-3 0-21,-1 10-9,3 16-4,9 1-5,11 0 0,8-1-2,2-4-27,11 0-4,15-8-40,9-6-8,5-2-33,8-5 28,3-1 3,-2 0 90,1-7 10,-9-10-2,-5 1 30,-6-4-9,-7-2 23,-3-3 11,-10 0 15,-5-3-31,-5 8 33,0 0-26,-15 10-18,-9 10-16,-2 0-11,3 21-9,5 8-3,0 5 1,15-1 1,3-4-4,0-8-46,13-2-68,10-12-8,2-5-64,3-2-133</inkml:trace>
  <inkml:trace contextRef="#ctx0" brushRef="#br0" timeOffset="92941.2945">20345 8111 236,'0'0'326,"44"-122"-58,-34 68-19,-1 16 29,-8 20-33,-1 16-96,0 2-80,0 15-69,0 21-19,0 17 19,0 11 0,0 2-12,-4 2-88,-5-1-86,3-10-191,-4-8-394</inkml:trace>
  <inkml:trace contextRef="#ctx0" brushRef="#br0" timeOffset="93661.1679">21263 7972 827,'0'0'152,"0"0"-56,0 0-6,0 0-66,0 0 8,0 0 1,86 39-20,-47-32-5,6-7-1,-2 0-7,-6-6-19,-7-14-24,-12-2 43,-10-5 0,-7-1 7,-1-1 14,0 3 1,-3 6 20,-5 7 9,0 6 7,1 7 0,-1 0-46,-7 16-8,-5 13-1,-3 9-1,-1 11 4,6 7 4,-2 0-7,4 1 1,4-2-8,3-10-1,3-6-62,0-10-96,2-8-151,-5-11-383</inkml:trace>
  <inkml:trace contextRef="#ctx0" brushRef="#br0" timeOffset="93812.1741">21191 8193 767,'0'0'219,"0"0"-183,0 0 9,0 0-6,0 0-10,133-3-29,-66 0-38,7-5-103,1-3-148,3-4-327</inkml:trace>
  <inkml:trace contextRef="#ctx0" brushRef="#br0" timeOffset="94207.2772">21900 7986 579,'0'0'169,"0"0"12,0 0-65,0 0-73,0 0-15,-96 0-7,81 17-9,5 0-12,5 0 1,5-3-3,0 2-1,2-8 2,13-2-15,7-2 9,5-4 1,3 0-3,4-4 2,2-10 4,6-3-21,-1-1 0,0 8 21,-7 10 3,-7 0 26,-9 9-23,-11 10-3,-7 2 0,0 3 0,0-12 2,0-1 7,0-8 26,0-3 30,0 0 31,0 0 32,6-10 7,12-11-47,5-8-44,9-3-27,4-6-11,2 3 0,3 4-6,-7 14-23,-5 8-48,-11 9-83,-11 0-164,-7 0-282</inkml:trace>
  <inkml:trace contextRef="#ctx0" brushRef="#br0" timeOffset="94971.9508">9638 10235 966,'0'0'113,"0"0"119,0 0-76,0 0-56,0 0-28,0 0-17,0 0-43,7-33-12,-1 60 0,3 12 2,-3 7 14,-6 3 0,0-6-5,0 0-7,0-6 0,0-4-4,0-3-50,0-4-84,0-9-60,0-10-127,6-7-151</inkml:trace>
  <inkml:trace contextRef="#ctx0" brushRef="#br0" timeOffset="95316.7853">9705 10328 778,'0'0'123,"0"0"58,16-79 10,3 62-111,16 6-34,5 0-22,-1 6-10,0 5-2,-10 0-6,-6 7-2,-11 13-4,-9 2-4,-3 5-4,-6-1 2,-6-3 3,-5-3 1,8-7-5,8-2 0,1-1-1,1 0-22,22 6 30,3 1 0,9 0 0,-2 3-1,-4-1 1,-1 0 1,-11-6 4,-4-3 10,-9 0 13,-4-3-4,0 2 14,-24 2 18,-12 2 18,-8 1-55,2-3-19,9-7-56,10-4-70,17 0-141,6-19-218</inkml:trace>
  <inkml:trace contextRef="#ctx0" brushRef="#br0" timeOffset="95541.501">10568 10251 1119,'0'0'94,"0"0"91,0 0-32,0 0-114,-100 9-18,83 19 8,0 5-13,11 3 2,4-4-10,2-2-2,2-5-5,19-8 0,8-2-2,9-10-16,10-5-45,2-3-55,1-16-173,-2-10-274</inkml:trace>
  <inkml:trace contextRef="#ctx0" brushRef="#br0" timeOffset="95715.2765">10910 10205 176,'0'0'850,"0"0"-704,0 0 144,0 0-151,0 0-117,0 0-18,-27 46 22,21-9-1,0 1-17,2-1-5,1-6-3,3-6-50,0-2-81,0-12-83,7-11-215</inkml:trace>
  <inkml:trace contextRef="#ctx0" brushRef="#br0" timeOffset="95878.9718">11026 10193 1053,'0'0'125,"0"0"39,0 0-80,0 0-60,0 0 23,0 0-14,46 85-27,-24-62-6,-2 0-13,-5-7-108,3-9-164,-9-7-150</inkml:trace>
  <inkml:trace contextRef="#ctx0" brushRef="#br0" timeOffset="96089.3969">11238 10132 983,'0'0'38,"0"0"27,0 0 69,0 0-26,19 80-40,-17-53-4,-2-1-8,0-4-13,0-1 16,-15-3-34,-11-4 7,0-1-20,-3-9-12,10-4-67,9 0-108,10-17-180,0-13-706</inkml:trace>
  <inkml:trace contextRef="#ctx0" brushRef="#br0" timeOffset="96286.7319">11491 10118 1119,'0'0'153,"0"0"-26,0 0 6,0 0-97,0 0 14,0 83 4,0-49-28,0 2-6,0 4-14,0-8-6,-1-6-12,1-6-90,0-12-91,4-8-119,16-11-226</inkml:trace>
  <inkml:trace contextRef="#ctx0" brushRef="#br0" timeOffset="96440.8772">11599 10096 1069,'0'0'101,"0"0"111,0 0-122,0 0-72,0 0-18,0 0 0,97 0-17,-55 0-64,1 0-11,-8 0-62,-9 0-109,-21 3-127</inkml:trace>
  <inkml:trace contextRef="#ctx0" brushRef="#br0" timeOffset="96568.8694">11666 10188 745,'0'0'183,"0"0"62,0 0-80,0 0-71,0 0-24,0 0-42,13 56-22,30-56-6,5-15-129,4-9-272</inkml:trace>
  <inkml:trace contextRef="#ctx0" brushRef="#br0" timeOffset="97348.8191">12729 10151 853,'0'0'110,"0"0"97,0 0-20,0 0-122,0 0-32,0 0-9,1-59 0,-9 42-7,-15 2 4,-3 5-4,-4 3-8,2 7 22,-5 0-30,4 7 10,5 12-4,8 5-7,7-2-3,9 2-1,0-4 4,23-5-10,13-8-1,8-7-10,9 0-1,2-19-5,-10-8 3,-5-2 7,-14-8 17,-3 1 2,-12-3 4,-3 5 11,-2 2 22,-3 9 7,-2 10 11,-1 9-9,0 4 5,0 0-45,0 6-8,0 22-25,0 8 25,0 6 2,-3 5-2,3-2-14,0-8-78,3-7-85,19-13-192,4-12-357</inkml:trace>
  <inkml:trace contextRef="#ctx0" brushRef="#br0" timeOffset="97649.2102">13167 10037 359,'0'0'737,"0"0"-641,0 0 68,0 0-116,0 0-44,0 0-1,107-18-3,-74 13-8,-8 0-19,-8-1-20,-11 0 46,-6-2 1,0 0 30,-3 0 5,-17 2-14,-5 3 0,-2 3 10,-2 0-3,3 4 10,2 11-9,5 5-20,4 3-3,4 1-4,9 0 0,2-3-4,5-1-12,22-9-31,12-2-48,13-9-123,12-6-241</inkml:trace>
  <inkml:trace contextRef="#ctx0" brushRef="#br0" timeOffset="97859.9877">13780 9914 1002,'0'0'72,"0"0"166,-86-3-73,69 20-105,-1 5-25,7 1-15,4 4 1,7-1-10,0-2-8,0-5-2,19-2-1,15-4-54,8-11-37,12-2-98,4-2-166,2-21-348</inkml:trace>
  <inkml:trace contextRef="#ctx0" brushRef="#br0" timeOffset="98084.9585">14055 9917 785,'0'0'116,"0"0"96,-80 14-67,60 8-103,5 6-15,10-3-16,5-3-6,5-3-2,19-6 0,11-8 1,1-5-2,2 0 4,-6-18 3,-6-3 13,-9-6 22,-14-3 10,-3 0-18,0 2-36,-10 11-14,-13 13-51,-2 4-149,-5 0-242</inkml:trace>
  <inkml:trace contextRef="#ctx0" brushRef="#br0" timeOffset="99141.7982">14369 9881 616,'0'0'198,"0"0"36,0 0 0,0 0-98,0 0 7,0 0-74,-17-34-16,17 34-38,4 0-15,12 14 0,-3 8 4,-1 0 5,-3 1-9,-4-1 1,-5-5 0,0-4 1,0-6-4,0-4 0,0-3-24,0 0-33,5 0 31,6-9 10,8-14 18,4-7-17,0 2 13,0 2 4,-5 7 0,0 8 1,-6 2-1,1 9 0,-2 0-10,5 0 2,-6 7-8,1 9 9,-1 1 1,-2 0 6,1-4-5,-3-7-5,1 2-14,2-8-36,8 0 9,3 0 28,6-14-26,-1-3-23,2-7 13,-7 2 22,2-2 21,-6 5 16,-7 5 6,-6 5 15,0 9 37,-3 0-51,0 20-1,0 8-4,0 3 7,0-1-6,4-4 2,10-3-5,1-7-4,4-13-16,2-3-46,4 0 17,4-12-12,1-10 19,-5-5 39,-4-4 3,-6-5 22,-4 7 56,-5 2 34,-3 13 13,1 5-19,-4 9-21,0 3-73,0 20-7,-4 16-5,-5 8 12,-4 5-2,3 2-3,-5 1-5,6-5-2,4-4-4,5-7-61,0-12-40,0-13 21,0-11-259,6-3-93,-1-13 50</inkml:trace>
  <inkml:trace contextRef="#ctx0" brushRef="#br0" timeOffset="99330.166">15089 9961 675,'0'0'146,"30"-78"74,-20 59-18,-1 7-74,13 4-47,8 5-44,3 0-24,2 3 0,-15 4-3,-8 12-6,-12 1 3,0 2 7,0 1 3,-15 0-6,-2-1-9,5-3-2,-2-4-54,14-3-93,0-9-110,23 0-217</inkml:trace>
  <inkml:trace contextRef="#ctx0" brushRef="#br0" timeOffset="99569.5989">15580 9789 835,'0'0'142,"0"0"29,-93 7-36,69 15-100,8-2-11,9 3-6,7-3-8,0-7-7,1-2 1,18-5 4,7-6-2,-2 0 3,7-9 8,-2-10 13,-13-9-2,-7 1-1,-8 0-4,-1 5-23,0 9-10,0 10-43,0 3-119,14 0-196,4 0-111</inkml:trace>
  <inkml:trace contextRef="#ctx0" brushRef="#br0" timeOffset="99990.4091">15871 9735 891,'0'0'160,"0"0"80,0 0-108,0 0-90,0 0-31,-83 11-11,79 5-9,4 1 0,0 5 8,20 2-2,-4-2-9,-1 3 7,-4-7 1,-4-3 3,-6-9-2,-1-3 3,0 0 2,-1-3 8,-14 0 2,3 0 1,4-10-13,8-7-16,0-9-50,24-3-50,12 2-17,1 4 42,1 7-18,-2 4 53,-7 4 56,-4 2 17,-5 3 89,-10 3-12,-10 0 110,0 0-20,0 0-77,0 0-31,0 0-35,0 0-26,0 12-12,4 8-1,-4 4 10,0-2-12,0 4-6,0-2-62,-4-7-91,4-8-127,0-9-285</inkml:trace>
  <inkml:trace contextRef="#ctx0" brushRef="#br0" timeOffset="100126.3989">16235 9478 1192,'0'0'73,"0"0"74,0 0-95,0 0-52,0 0-93,0 0-145,-3 50-302</inkml:trace>
  <inkml:trace contextRef="#ctx0" brushRef="#br0" timeOffset="100297.0439">16475 9518 1120,'0'0'138,"0"0"-2,0 0-45,0 0-62,0 0 27,-17 109-15,16-63-15,-3-3-23,1-2-3,3-9-56,0-6-68,0-9-174,8-14-207</inkml:trace>
  <inkml:trace contextRef="#ctx0" brushRef="#br0" timeOffset="100560.2241">16509 9640 1127,'0'0'100,"0"0"78,0 0-94,0 0-70,94-19-8,-49 16-6,0-1-18,-2-3-19,-4 4 14,-16 0 23,-10 2 0,-10-2 17,-3 3 37,0 0-16,0 13-26,0 11 9,0 10 5,-3 0-17,-2 7-9,-1-5-5,0-4-72,3-8-79,3-12-231,0-12-291</inkml:trace>
  <inkml:trace contextRef="#ctx0" brushRef="#br0" timeOffset="100688.2768">16924 9464 1253,'0'0'48,"0"0"75,0 0-123,0 0-37,0 0-88,0 0-232</inkml:trace>
  <inkml:trace contextRef="#ctx0" brushRef="#br0" timeOffset="101181.2214">17391 9518 1044,'0'0'14,"0"0"201,0 0-91,-81-23-103,59 42-21,6 4-4,-1 4 3,10-1-7,7-2-23,0-7-30,19-5 0,19-6-54,7-6 26,3 0-96,-3-13 44,-8-4 129,-5 2 12,-10 1 20,-4 2 41,-9 5-35,-1 0 28,2 4-36,0-1 4,4 4-22,-3 0 0,0 0-1,-4 10 1,0 1 3,-3 1 43,-1-1 3,0-2 7,1-5-14,5-1-10,9-3 15,6 0 41,9-7 4,4-6-33,-1-6 2,0-2 8,-6 1-6,-10 5 17,-6 5-26,-5 4-18,-2 6-11,-1 0-19,2 6-5,0 13 1,-5 1-2,-3 7-2,0 2 0,0 1-51,-6 1-130,1-9-194</inkml:trace>
  <inkml:trace contextRef="#ctx0" brushRef="#br0" timeOffset="101331.0581">18329 9844 926,'0'0'605,"0"0"-493,0 0 117,0 0-126,0 0-72,0 0-21,1 0-10,-1 0-42,0-2-105,-21-12-489</inkml:trace>
  <inkml:trace contextRef="#ctx0" brushRef="#br0" timeOffset="103603.6317">1432 14004 206,'0'0'530,"0"0"-336,0 0-71,0 0 49,0 0-41,0 0-75,0 0-22,23-20-4,14-9-6,7-9-12,6-5-1,-8 5-4,-11 7-1,-10 14 1,-12 8 8,-3 6 9,-6 3-4,3 0-16,1 13-4,5 20-7,5 13 7,2 11 2,6-2 1,1-9 0,4-2-2,1-7-1,-4-10-23,-2-5-6,-5-10-11,-7-1 6,-7-8-10,-3-3-7,0-6 49,-21-16 0,-13-7-1,-9-6-3,-2 4 3,3 2 3,5 8 18,7 6 0,6 2 14,8 7-12,8 1-7,5 2-3,3-3 0,0 0-10,20-11-4,20-7-5,11-7 1,7-3-10,0 0 2,-12 7 9,-10 7 4,-11 4-2,-8 2 3,2 5 0,-2-4 1,-1 3 0,-1 0 1,0 4 0,-9 5 0,-3 1 0,-3 0-2,2 0-5,2 20-6,-4 17 13,0 13-8,-4 12 8,-18 7 7,-6 4-5,-2-4 4,0-9-3,5-1-2,0-9-1,4-6-3,2-10 3,2-6 1,2-8 2,2-5-3,2-3 1,-2-3 0,1-4 2,3 0-2,6-2 5,1-3-1,2 0 8,0 0 2,0 0-8,0 0 11,0 0 5,0 0 18,0 0 3,0 0 10,-4 0-5,-2-10 4,-6-7-30,-12-8-5,-7-6 12,-14-9-9,-7-7-3,-11-1-6,-4-2-8,-6 8 0,6 9 2,6 9-4,12 8-2,13 7-5,12 4 0,12 5-18,9 0-66,3 0-69,0-2-115,21-8-296</inkml:trace>
  <inkml:trace contextRef="#ctx0" brushRef="#br0" timeOffset="105229.3696">3901 11853 103,'0'0'0</inkml:trace>
  <inkml:trace contextRef="#ctx0" brushRef="#br0" timeOffset="105634.854">3901 11853 218,'-82'-36'127,"73"33"-2,0-4 14,-7-3 43,2-2-79,-5 1 8,-2 5-3,3 2-14,-6 4 4,2 0-29,2 0-29,-5 16-12,1 5-15,-1 4-4,4 4 2,12 2-1,9-8-10,0 1-2,9-10-7,15-5 3,7-9 6,5 0 4,6-12-4,-2-13-11,-4-8 7,-8-4 4,-10-1 1,-3 1 3,-5 7 17,-2 11 30,-8 9 17,0 5 25,0 5-39,0 0-53,3 20-1,-1 18 0,5 5 5,0 6-2,2-1-3,6-4-25,6-5-76,6-12-42,10-11-95,2-16-87,0-6-254</inkml:trace>
  <inkml:trace contextRef="#ctx0" brushRef="#br0" timeOffset="105928.2189">4053 11622 279,'0'0'366,"-119"-86"-157,40 76-4,-5 10-50,-7 27-69,3 25-4,9 22-13,12 20-5,18 9-5,23 0-35,22-4 5,8-17-10,44-9-7,24-20-11,26-14 1,16-23 9,12-16-9,1-12 2,-3-31-4,-18-13-10,-25-14 10,-25-12 4,-29-7-3,-24-2-1,-3 4-20,-27 13-24,-6 25-5,2 20 21,1 21-26,8 8-83,5 25-109,4 9-156</inkml:trace>
  <inkml:trace contextRef="#ctx0" brushRef="#br0" timeOffset="106625.3567">5688 11708 961,'0'0'138,"0"0"144,0 0-92,0 0-73,0 0-50,0 0-31,0-18-19,0 43-13,0 7 1,0 11 16,0 0-6,0 7-4,0 0-3,0-2-7,0-1-1,0-4-36,0-7-130,12-13-172,14-19-474</inkml:trace>
  <inkml:trace contextRef="#ctx0" brushRef="#br0" timeOffset="107702.9253">8996 11503 103,'0'0'409,"0"0"-272,0 0 83,0 0-48,0 0-1,0 0-31,0 0-36,-3-69-50,3 68 24,0-2-33,0 3-2,0 0-10,0 0-27,0 0-3,0 0-3,0 6-4,0 22-2,0 17 6,0 6 13,0 1-1,0-3 0,0-5 1,0-2-7,0-9-3,0-3 2,0-11-4,0-8-1,0-2 0,0-8 0,0-1 6,0 0 5,0 0 9,0-7 21,0-13-26,0-6-13,0-3-2,3 1-4,11 3-5,2 8 0,0 4-3,10 7 0,-1 6 2,2 0-1,-1 11 8,-3 14-6,-10 0 8,-5 3 1,-8-2 1,0 1 0,-5-5 0,-8-2 1,-3 0 2,-1-7-3,1-4-1,0-5-5,2-4-29,2-1-67,5-18-85,7-10-193,4-5-202</inkml:trace>
  <inkml:trace contextRef="#ctx0" brushRef="#br0" timeOffset="108304.1867">9490 11635 43,'0'0'19,"0"0"3,0 0 62,0 0-41,0 0-3,0 0 18,0 0 11,17-37 8,-11 31 19,1-1-9,-1-3-7,-3 0 27,0-5 20,1-5-40,-2-1-5,-2-5 9,0-1-15,-2 1-15,-14-1-11,-11 4 5,-9 4-13,-6 2-6,-13 11 2,-12 6-9,-6 0-11,-12 26 7,-1 20-6,2 17-6,2 14 10,14 8-13,22-5-10,30-1 3,16-10 0,22-2-3,34-8-2,18-13 2,17-13-3,9-19-8,9-14-6,0-4 2,-2-29-2,-11-11 13,-23-7 1,-15-10 3,-20-9 4,-13-6 3,-15-3-7,-10 4 0,0 16-3,-23 19-6,-7 23-23,-5 17-39,-3 10-41,5 21-101,9 5-117</inkml:trace>
  <inkml:trace contextRef="#ctx0" brushRef="#br0" timeOffset="108940.6823">10740 11553 351,'0'0'495,"0"0"-414,0 0 161,0 0-67,-3-73-88,3 60-15,5-1-3,4 0-13,4 0-10,-1 3-14,1 2-5,-4 1-4,3 4-9,-3 1 1,6 3-15,9 0 5,1 10-4,5 15-1,-10 11-2,-10 9 0,-10 9-1,-13-2 3,-25 1 4,-9-10-1,1-8 4,11-10-4,11-13 1,9-1 2,12-11 3,3 0 3,0 0 16,0 0 1,0 0-10,26 0-18,16-4-1,16-3-1,7 1 0,-5 3-29,-3-4-62,-10 0-114,-10-3-230</inkml:trace>
  <inkml:trace contextRef="#ctx0" brushRef="#br0" timeOffset="109579.3878">13641 11354 499,'0'0'343,"0"0"-236,0 0 99,0 0-64,0 0-18,0 0-70,0 0 11,-21-53-25,4 53-11,-6 0-2,-10 0-18,-7 17 8,-2 3-4,3 6-1,11-2 7,7-2-3,12 2-7,9-2-8,0 5 0,22-1 2,15-5-6,19-8-26,18-10-60,13-3-126,1-23-288</inkml:trace>
  <inkml:trace contextRef="#ctx0" brushRef="#br0" timeOffset="109930.9944">13864 11073 1003,'-80'-26'51,"-4"6"189,5 10-94,5 10-44,-1 1-22,10 28-43,-1 8-12,11 13-9,8 14 0,12 10 1,13 5 0,20 4-14,2 0-3,36-11-3,29-10-12,28-15-17,22-24 7,14-17-3,13-6-21,-9-34 12,-12-13 14,-24-20 17,-27-3 6,-22-12 11,-23-1 14,-18 8-16,-7 12-2,-16 16-7,-19 20-2,-6 17-17,0 10-27,6 1-63,3 19-131,5 0-170</inkml:trace>
  <inkml:trace contextRef="#ctx0" brushRef="#br0" timeOffset="112196.2478">15235 11057 250,'0'0'543,"0"0"-488,0 0 109,0 0 52,0 0-106,0 0-27,0 0-4,0 0-20,30-32-20,-30 30-13,-10 0-7,-15 2-8,-5 0-2,-12 6-1,-4 14-3,-2 6 2,5 11 4,7-1 6,14 8-2,12-2-2,10-2-6,20-4-6,22-9 3,17-11-4,5-12-28,1-4-69,-6-11-151,-7-12-332</inkml:trace>
  <inkml:trace contextRef="#ctx0" brushRef="#br0" timeOffset="113747.5532">17704 10779 172,'0'0'116,"0"0"-59,0 0 93,0 0-30,0 0-23,0 0 12,0 0 9,45 0 4,-45 0 23,0 0-34,0 0-22,0 0-25,0-5-45,0-2 3,0 0 9,0 1-12,-6-1-1,-12 3 3,-2-2-5,-10 4-15,-2 2-1,-7 0 0,4 0 0,7 19-1,6 6-1,9 6-1,5 1 1,8-2-1,0-1 2,14-8-6,12-8-4,9-9-7,9-4-16,6-8 10,0-14-4,-5-7 14,-11-12 13,-11-5 2,-2-7 1,-10 0 4,-2 9-3,-6 15 22,-1 12 36,-2 7-13,0 8 4,0 2-15,0 0-20,0 0-9,0 0-8,0 15-12,0 6 12,0 6 7,0-1-2,0 1-5,0-1 1,1-4 0,2-2 0,1-6-2,-4-8-10,3-2-39,-3-4-24,0 0-35,3-7-76,-3-15-205</inkml:trace>
  <inkml:trace contextRef="#ctx0" brushRef="#br0" timeOffset="114549.5198">15024 11080 308,'0'0'208,"0"0"-196,0 0 23,0 0 25,0 0-41,0 0-10,0 0-9,-23 46-2,23-46-78,0 0-322</inkml:trace>
  <inkml:trace contextRef="#ctx0" brushRef="#br0" timeOffset="115320.8802">15214 11076 332,'0'0'170,"0"0"-154,0 0 84,0 0 21,0 0-80,0 0 0,-50 8 13,38 1-3,-1 2-6,5 2 12,0-1-14,0-2-15,5 2 6,0-3-20,3-1-11,0-3 2,0-2 6,10-3-3,5 0-5,6-3 2,-5-14 10,-1-3-6,-8 1 11,-7-1-11,0 3 33,0 7 9,-13 4-8,-3 6-7,-11 0-23,-1 23-10,-8 12 1,6 6 4,11-2 1,7 5 1,12-8-4,0-3-2,9-7-4,14-12-2,9-8-3,7-6-28,1-3-10,2-20-3,-10-11 23,-9-2 18,-16-7-1,-7 3 6,0 11 9,-10 10 2,-9 8 37,-1 11-13,-10 16-29,-6 16-1,4 7-5,6 3 5,11-2-4,13-4 1,2-6-2,4-8 0,19-5 0,10-11 0,5-6-2,5-3-2,-7-19-1,-10-12 5,-10-5 6,-10-6 8,-6 0 3,0 6 0,-14 14 2,-2 14 19,-2 11 5,-6 3-33,-1 26-10,-5 5-5,11 9 4,6-3-7,13 1-33,4-3-74,26-12-125,11-15-261</inkml:trace>
  <inkml:trace contextRef="#ctx0" brushRef="#br0" timeOffset="115967.3506">15909 11067 723,'0'0'99,"0"0"117,0 0-14,0 0-115,0 0-1,0 0-6,-85-66-23,81 62 5,2 1 3,2 3-29,0-2-13,0 2-13,0-6-10,18 1 0,11 1 2,8 4-1,2 0-1,-10 8-5,-7 12 0,-9 3 1,-12-1-3,-1 1 2,-7-3 5,-16 1 3,0-3-1,4-7 1,3-3-2,10-6-2,6 1-1,0-3-11,0 0-1,0 3-2,0 0 2,15-2 8,9 4 2,5 3 2,-1 5 2,-1 4 0,-11 9-4,-6 7 0,-10 3 4,0 0 2,-8-5 3,-7-6 15,-10-4 16,1-5 0,-6-3 0,-5-5-2,0-5-12,-4-3-16,-1 0-3,5-1-3,4-18-48,6-8-110,10-9-171,10-5-619</inkml:trace>
  <inkml:trace contextRef="#ctx0" brushRef="#br0" timeOffset="117857.2562">18168 10643 18,'0'0'291,"0"0"-197,0 0 65,0 0-40,0 0 17,0 0-36,0 0-20,30-53-1,-30 41 17,0-8-31,0-3-8,-8-4-2,-11-3-26,-3 1 1,-8 2-6,-8 2 1,-2 8 0,-8 4-4,-5 6-9,-3 7-2,-9 0 6,1 14 5,0 12-11,-4 9 6,7 11-10,7 8-1,7 11 1,7 3-6,10 1 9,12-1-9,7-2 0,11-9 0,16-4 0,24-4 2,15-12-2,12-7 2,12-10 0,12-14 1,3-6-3,0-11-4,-2-18 4,-7-11 3,-9-9 0,-7-10 8,-18-11 15,-7-2-4,-15-3-7,-16 11-15,-13 11 1,0 17-1,-7 13-10,-5 6-15,1 14-41,10 0-60,1 3-196,4-7-202</inkml:trace>
  <inkml:trace contextRef="#ctx0" brushRef="#br0" timeOffset="118157.4342">19081 10316 920,'0'0'177,"0"0"-80,0 0 74,0 0-98,0 0-56,0 0-2,-21 51 78,4-18-55,-4-3 2,2-1-13,4-2-5,1-5-5,3-1-3,5-5-9,4-3-2,2-3-3,0-3-1,12-3-5,14-3-11,11-1-21,8 0-47,-5-8-52,0-3-91,-4-2-71,-6 0-65</inkml:trace>
  <inkml:trace contextRef="#ctx0" brushRef="#br0" timeOffset="118305.4099">19300 10459 642,'0'0'301,"0"0"-19,0 0-43,0 0-93,0 0-66,0 0-46,-55 90 47,28-29-39,-3 6-14,1 3-14,3-1-14,0-3-5,3-6-75,-4-5-201,-1-12-560</inkml:trace>
  <inkml:trace contextRef="#ctx0" brushRef="#br0" timeOffset="133403.3878">4016 14016 871,'0'0'87,"0"0"-21,0 0 153,0 0-106,0 0-76,0 0-18,0 0-9,0 0-10,-2 40 15,2 2 50,0 5-25,0 0-19,6-1-5,-1-2-10,1-5-4,-3-3-2,-3-7-24,2-7-73,6-8-88,-2-14-163,3 0-175</inkml:trace>
  <inkml:trace contextRef="#ctx0" brushRef="#br0" timeOffset="133733.2522">4028 14066 892,'0'0'39,"0"0"82,0 0 52,0 0-93,-12-79-58,42 62-17,7 5 3,5 4 8,7 8 5,0 5-8,-10 17 1,-8 7-4,-14 1-5,-17 4 2,0-1 17,-23-2 5,-8 0-4,-2-4-19,9-14 10,11-4-8,7-8 0,6-1 21,0 0 24,0 0-7,0 0-14,0 0-19,9 10-13,21 6-16,13 11 16,15 9 0,0 4-1,0 5-126,-13-4-143,-6-8-529</inkml:trace>
  <inkml:trace contextRef="#ctx0" brushRef="#br0" timeOffset="134749.194">5437 13808 563,'0'0'78,"0"0"41,0 0 80,0 0-100,0 0 21,0 0-39,0 0-11,-7-23-20,1 23-15,-13 14-15,-4 16-7,-8 15 2,-2 11 13,0 8 6,6-2 4,8-3-15,7 1-17,12-4-5,0-3-1,12-7-7,17-5-42,14-9-39,12-15-72,3-12-146,0-5-336</inkml:trace>
  <inkml:trace contextRef="#ctx0" brushRef="#br0" timeOffset="134997.1314">5736 13977 953,'0'0'61,"0"0"183,0 0-88,0 0-114,0 0-30,0 0-10,-11 59 22,5-16-2,0 3-12,-1-3-4,7 1-6,-4-5 0,4-6-34,0-7-62,0-9-128,11-14-97,4-3-451</inkml:trace>
  <inkml:trace contextRef="#ctx0" brushRef="#br0" timeOffset="135221.1086">5788 14006 741,'0'0'175,"0"0"-77,0 0 120,0-79-88,13 63-69,2 5-14,2 5-7,5 6-5,-4 0-19,1 17 2,-1 2-3,-4 11 1,-4-1-2,-1 5-8,-6 2-3,0-2-3,-3-2-25,0 2-74,0-8-85,0-2-171,-6-12-370</inkml:trace>
  <inkml:trace contextRef="#ctx0" brushRef="#br0" timeOffset="135377.3584">5807 14159 810,'0'0'100,"0"0"-12,0 0 84,0 0-130,0 0-25,0 0-3,103-54-14,-70 52-19,0-1-147,-5-4-236</inkml:trace>
  <inkml:trace contextRef="#ctx0" brushRef="#br0" timeOffset="135603.0424">6152 13914 866,'0'0'203,"0"0"-75,0 0 99,0 0-135,0 0-74,0 0-17,-3 27-1,3 7 47,3 0-23,-3 3-16,0 3 0,0-4-3,0 1-5,-3-4-25,-2-4-74,5-5-43,0-9-145,0-7-129</inkml:trace>
  <inkml:trace contextRef="#ctx0" brushRef="#br0" timeOffset="135984.8664">6174 13953 845,'0'0'72,"0"0"76,0 0 27,33-89-108,-15 76-16,6 3-16,1 3-9,-1 7-3,-2 0-5,-2 7-13,-7 10-3,-7 5 2,-3 3-3,-3 0 1,0 0 1,0-5 8,0-1-11,0-4-6,0-1-12,12 2 2,6 1-6,1-3 5,1 2 7,2 1 9,1-3 0,0-2 1,-6-2 24,-4-7-10,-10 1-4,-3-1 2,0 2 18,-3 3 10,-18 1 10,-4 2-18,1-5-18,-1-6-14,5 0-74,4-4-70,13-15-164,3-7-291</inkml:trace>
  <inkml:trace contextRef="#ctx0" brushRef="#br0" timeOffset="136271.0943">7081 13832 820,'0'0'91,"0"0"45,0 0 76,0 0-103,0 0-40,0 0-10,-70-36-21,36 52-17,-2 13 5,2 4 1,9 1 1,12-1-4,10 1-4,3-3-4,9-4-15,18-1 0,12-9 4,10-4-4,2-9-1,1-4-31,-3 0-79,-1-4-123,1-19-249</inkml:trace>
  <inkml:trace contextRef="#ctx0" brushRef="#br0" timeOffset="137321.8241">7487 13776 283,'0'0'131,"0"0"-33,0 0 85,0 0-70,0 0-48,0 0-5,-4-24-24,14 15-11,3 1 2,3 2 11,4 0 30,2 1-10,3 5-34,-1 0 1,5 0-1,1 8-3,-8 14-4,-3 6-8,-5 8 16,-5 1-1,-6-1 11,-3 0-5,0-7 1,-6-4-8,-9-6-4,-3-2 6,-4-2 4,-1-5-6,-8-3-13,-6-4-10,-2-3-10,3 0-44,11-13-46,4-4-119,9 2-42,9-2-304</inkml:trace>
  <inkml:trace contextRef="#ctx0" brushRef="#br0" timeOffset="137509.7378">7609 13796 742,'0'0'129,"0"0"45,0 0 19,0 0-170,0 0-13,-6 82 45,0-39-35,3 0-20,3-3 0,0-5-62,0-5-154,12-13-116</inkml:trace>
  <inkml:trace contextRef="#ctx0" brushRef="#br0" timeOffset="137867.4873">8194 13673 926,'0'0'116,"0"0"-3,0 0 64,0 0-107,0 0-51,0 0 4,4 28 43,-4-3-26,-7 1-8,-2 4-14,-4-4 1,2 2-10,5-3-1,-4-6-4,8-5 0,2-3-4,0-5-1,0-3-1,0 4 1,6-7 1,13 0 4,14 0 3,2 0-3,8-10-4,0-4-22,-5-3-38,-3 3-25,-11-1-56,-7 3-89,-6-2-98</inkml:trace>
  <inkml:trace contextRef="#ctx0" brushRef="#br0" timeOffset="138093.8656">8350 13759 19,'0'0'705,"0"0"-595,0 0 118,0 0-73,0 0-120,0 0-28,-31-11-7,43 9 0,7 2 55,7-8-9,0 3-38,3-2-8,-5-3-2,-2 3-100,-9 2-96,-7-3-28,-6 1-114</inkml:trace>
  <inkml:trace contextRef="#ctx0" brushRef="#br0" timeOffset="138274.7456">8249 13676 615,'0'0'249,"0"0"-101,0 0 92,0 0-113,0 0-79,0 0-19,14-22 2,26 11-5,10-3-14,0 2-12,5 4 0,-3 3-77,-7 5-135,1-1-105,-7-5-265</inkml:trace>
  <inkml:trace contextRef="#ctx0" brushRef="#br0" timeOffset="138483.4106">8853 13575 865,'0'0'156,"0"0"88,0 0-16,0 0-128,0 0-48,0 0-14,0-2-28,0 22-7,0 7 21,-3 10 12,0-4-28,-3 3-1,3 0-7,-4 0 0,7-5-38,0-2-84,0-9-71,0-7-175,13-13-420</inkml:trace>
  <inkml:trace contextRef="#ctx0" brushRef="#br0" timeOffset="138663.5639">8853 13568 1003,'0'0'73,"0"0"184,0 0-164,0 0-63,0 0-18,94-46-2,-51 46-6,2 0-4,-2 0-29,-7 9-117,-14-3-186,-8 5-161</inkml:trace>
  <inkml:trace contextRef="#ctx0" brushRef="#br0" timeOffset="138821.5082">8935 13733 845,'0'0'187,"0"0"-28,0 0 35,0 0-113,0 0-71,0 0-10,106-37 0,-73 28-13,0 6-97,-7-5-191,0 3-137</inkml:trace>
  <inkml:trace contextRef="#ctx0" brushRef="#br0" timeOffset="146502.633">9269 13319 563,'0'0'83,"0"0"36,0 0 77,0 0-77,0 0-8,0 0-28,0 0-6,6-65-3,-6 65-12,0 0-18,0 0-6,1 0-13,5 0-11,17 0-5,9 0-4,18 17 18,8 16 8,-4 9-4,-5 14 13,-3 4-1,-20 3-8,-10-1-7,-16 5-15,-30 8-6,-34 4-6,-24 4-43,-3-3-122,7-8-160,25-15-487</inkml:trace>
  <inkml:trace contextRef="#ctx0" brushRef="#br0" timeOffset="147288.0643">6980 14958 833,'0'0'56,"0"0"50,0 0 92,0 0-63,0 0-40,16-72-12,-16 69-24,0 3-25,0 0-15,0 16-19,0 21 1,0 14 65,0 9-35,0 2-10,-6 1-2,3-6-6,0-7-10,3-4-3,0-8-4,0-3-45,0-6-114,0-12-100,0-17-261</inkml:trace>
  <inkml:trace contextRef="#ctx0" brushRef="#br0" timeOffset="147490.875">7007 15031 1017,'0'0'64,"0"0"160,0 0-60,0 0-77,0 0-50,28-81-25,8 69-8,5 2-2,1 0-2,-3 4-5,1 2-26,-10 1-73,-5 3-64,-16 0-123,-9 6-220</inkml:trace>
  <inkml:trace contextRef="#ctx0" brushRef="#br0" timeOffset="147648.2635">7041 15179 954,'0'0'87,"0"0"129,0 0-62,0 0-120,0 0-26,0 0 35,113-9-35,-53-2-8,1 2-58,-3 2-197,2-2-187</inkml:trace>
  <inkml:trace contextRef="#ctx0" brushRef="#br0" timeOffset="147858.9856">7805 14950 1151,'0'0'141,"0"0"68,0 0-51,0 0-110,0 0-44,0 0 9,123-38-11,-68 34-2,3 4-4,-8-3-33,-4 3-79,-4-4-67,-4-1-144,-3-3-257</inkml:trace>
  <inkml:trace contextRef="#ctx0" brushRef="#br0" timeOffset="148044.4207">7994 15106 860,'0'0'334,"0"0"-210,0 0 95,0 0-139,0 0-66,0 0 25,138 10-14,-58-20-24,-3-6-1,-13 2-84,-12-1-111,-13 1-216,-16 1-274</inkml:trace>
  <inkml:trace contextRef="#ctx0" brushRef="#br0" timeOffset="149064.0263">9250 14354 601,'0'0'86,"0"0"47,0 0 75,0 0-46,0 0-68,0 0-14,39-54-23,-42 54-10,-23 0-32,-11 1-15,-8 14 6,0-1-6,16 0 0,9-4 2,10-5-2,10 2 0,0 3 0,4 10 0,19 4 3,8 2 8,12 0-10,5 2 10,-2-2-1,-4 6 0,-12 5-1,-14 0-6,-16 2 1,-3 1 4,-30-5 2,-6-5-7,3-6 3,6-12-4,12-5 4,6-4 2,10-3-4,2-3 9,-2-7-13,2 1 0,0 4 0,0 3 3,0 2-3,0 0-10,0 16-5,-1 11 15,-2 12 12,-3 4 4,-1 1-2,4 2 10,0-7-1,3-6-12,0-4 7,0-4-7,10-6-8,5-9 0,6-1 2,0-9-3,9 0-2,7-6 0,-3-16-45,9-5-91,-6 0-170,-9 3-379</inkml:trace>
  <inkml:trace contextRef="#ctx0" brushRef="#br1" timeOffset="201217.6496">14427 838 301,'0'0'77,"0"0"-47,0 0 53,0 0 12,0 0 14,0 0-10,0 0-32,-23-19-15,20 19 40,2-4-13,-2 3-25,3 0 2,0-1-9,0 2-20,0 0-5,0 0-9,0 0-5,24 0-6,12 6 4,14 4 12,13-1-13,4 1 0,-1 0-3,-7 1-3,-11 2 1,-11 1-70,-12 1-51,-9-1-42,-10 0-73,-6-4 12,0-5 49,-3-5 23</inkml:trace>
  <inkml:trace contextRef="#ctx0" brushRef="#br1" timeOffset="201405.5195">14830 906 392,'0'0'120,"0"0"-10,0 0 2,0 0-18,0 0-47,0 0 4,42-46 3,-26 46-16,-6 0-2,1 10 3,1 3 22,-9 0-21,0-3-4,-3 7-15,0 2-9,-18 8-5,-9 2-7,-8 10-30,-2 0-164,8-8-195</inkml:trace>
  <inkml:trace contextRef="#ctx0" brushRef="#br1" timeOffset="202194.624">15973 669 473,'0'0'273,"0"0"-195,0 0 26,0 0 46,0 0-28,0 0-60,0 0-29,0-17-15,0 17-12,0 17-5,0 10 1,0 4 10,-7 0-2,1-8-6,2-4 5,1-5-8,3-3-1,0-2 1,0-5-1,0-1 5,0-3-4,0 0-1,0 0 3,0 0 2,4-17 0,14-13 1,3-5-6,3 1 0,-3 5 0,-5 7 6,0 8-5,-6 3 3,1 5-2,-2 1 0,-1 0 3,0 5-5,-1 0 0,2 0 0,3 16 0,1 7 0,0 7 4,-2 0-4,-2-1 1,0 0 1,-1-6-2,2-3-26,-6-5-75,4-3-102,-2-6-77,-6-5-157</inkml:trace>
  <inkml:trace contextRef="#ctx0" brushRef="#br1" timeOffset="202352.6763">16051 813 747,'0'0'103,"0"0"-55,0 0 69,0 0-37,0 0-41,0 0-31,87-25 2,-47 20-10,5 0-69,0 0-123,1 0-151</inkml:trace>
  <inkml:trace contextRef="#ctx0" brushRef="#br1" timeOffset="202637.0685">16746 585 548,'0'0'197,"0"0"-144,0 0 91,0 0 8,0 0-71,0 0-18,2-29-11,-2 27-13,-6 2-20,-5 0 1,-7 2-6,-4 18-4,-5 3-6,3 4 15,5-1-2,8-2-7,11-2-8,0-1 0,15 1 1,15-5-6,15-4 2,7-7-40,10-5-109,7-1-122,-1 0-36</inkml:trace>
  <inkml:trace contextRef="#ctx0" brushRef="#br1" timeOffset="209200.9575">16012 1049 409,'0'0'27,"0"0"12,0 0 26,0 0-19,0 0 3,0 0 10,0 0-16,26-10-33,-1 3-3,12 3-7,14 2 3,12-1-3,7-2 0,5 2-7,0 3-19,-4-3-6,-6 3 5,-13 0 24,-13 0-73,-15 0-24,-14 0-111</inkml:trace>
  <inkml:trace contextRef="#ctx0" brushRef="#br1" timeOffset="211652.7119">18539 517 569,'0'0'73,"0"0"-55,0 0 39,0 0 13,0 0-51,0 0-14,5-2-5,0 13 10,-1 6 21,-2 5 3,0 0-2,-2 1 7,0-1-18,0-5-16,0-1 10,0-7-12,0-2 3,0-3-4,0-2 5,0-1-6,0-1 7,0 0 2,8-3 11,4-17 36,7-7-41,2-5-15,-2 0 20,4 1-20,-6 5 1,3 1 0,-2 3 7,-2 5-7,-1 8 0,-7 1 2,-4 5-1,-1 3-3,0 0-4,3 15 1,1 7 3,2 5 1,2 0 1,-4 2-2,2-1 0,0 0-6,3-7-54,2-2-41,-3-3-54,0-7-51,-6-6 4,-5-3-124</inkml:trace>
  <inkml:trace contextRef="#ctx0" brushRef="#br1" timeOffset="211817.1495">18723 628 398,'0'0'155,"0"0"-52,0 0 53,0 0-56,0 0-82,0 0-18,6-15 8,35 15 4,10-1-4,7-1-8,8 1-80,-1-7-117,6 1-12,-4-3 42,-1-2-134</inkml:trace>
  <inkml:trace contextRef="#ctx0" brushRef="#br1" timeOffset="212065.3113">19510 456 296,'0'0'131,"0"0"-45,0 0-14,0 0 108,0 0-63,0 0-32,-36-33-59,18 33-5,-4 1 9,-2 15-20,-1 5 11,1 2-2,9-2-1,10-3-13,5 1-2,5-1-2,22-2 9,10-3-4,9-6-3,7-2-3,5-5-12,9 0-72,0 0-25,-1 0-161</inkml:trace>
  <inkml:trace contextRef="#ctx0" brushRef="#br1" timeOffset="217547.3856">20965 503 611,'0'0'23,"0"0"-8,0 0 77,0 0-12,0 0-49,0 0-19,0 0-4,3-13 3,-3 13 2,0 0-4,0 0-4,0 0-3,0 0 2,1 0-4,2 7 2,0 8 0,1 4 14,-1 1-5,0-1-1,-1 0-1,1-5-4,-1-2-4,2-1 2,-3-8-3,-1 0 0,0-2 3,0-1 0,0 0-2,0 0 7,0 0 5,0 0-1,0-5 11,0-8-19,0-1-4,0-2 0,0 1-1,0-1-6,2 2-6,8 5-14,-1-2 24,5 5-6,6 1 0,9 2 8,5 3 2,2 0 1,-5 0 1,-4 3 2,-8 5-3,-7-3-2,-4-3-3,-4 1 3,-4-2 0,0-1 1,0 0 1,0 0-2,0 0 0,0 6 2,0 2-2,0 3 0,0 4-1,0 1 0,0-1 1,5 1 0,-1-3 0,4-1 0,-2 0 0,-2-1 2,1-3-2,-3-2 0,-2-3 2,0 0 2,0-1 5,-4 2-8,-17 3 4,-9 1 2,-4-2-7,-6 3-29,7-3-61,9-4-117,11-2-119</inkml:trace>
  <inkml:trace contextRef="#ctx0" brushRef="#br1" timeOffset="218057.6371">21663 553 567,'0'0'119,"0"0"-108,82-25 45,-36 21 59,1 2-36,0 2-43,2 0-23,-7 0 0,1 2-3,-6 10-7,-8 0 2,-9-1-4,-9 0 2,-8 1-3,-3 1 0,0 1 0,-15 3 30,-7-3 4,-8 2-3,-5-1-17,0-1-6,-4 0-6,5 0-2,-1-3-1,4-3-12,0-1-20,1-2-29,3-2-7,6-3-10,8 2 21,2-2 15,2 2-28,3-1 39,2 0 25,2 1 5,2-2 4,0 0 9,0 0-2,9 0 0,12-4 33,1-8 10,0-2 0,0-3-9,-4 0-16,-6-3 0,-6 1 3,-3 2-19,-3 5-11,0 4-5,0 6-43,-9 2-157,-8 0-409</inkml:trace>
  <inkml:trace contextRef="#ctx0" brushRef="#br1" timeOffset="227059.0357">10007 616 274,'0'0'40,"0"0"-3,0 0 26,0 0-10,-83-35-19,71 28 4,-1 0-18,1 3-12,-6 3 11,3 1-2,-8 0 1,1 5-12,-8 12 3,5 5-2,-8 7 1,4 5-4,5 4 4,2 1-1,12 3 2,1 4-4,9 3 10,0 2-6,0-1-1,11-3-8,14-2-1,1-5 1,9-3 0,4-5-3,0-7-10,4-4-15,1-6 2,9-9 24,2-6 0,4 0 0,3-17-2,-1-7 3,-6-5 1,-7-10 1,-5-8 0,-13-5 7,-15-4 4,-12-4 20,-3 2 1,-18 2-23,-17 6 22,-3 7-12,-1 9-11,5 9-1,1 9-8,6 10-36,5 6-87,2 0-156</inkml:trace>
  <inkml:trace contextRef="#ctx0" brushRef="#br0" timeOffset="271897.3454">9866 14568 828,'0'0'63,"0"0"17,0 0 43,0 0-74,0 0-32,0 0 58,-3 96-23,-3-69-9,3 0 8,-3-2-13,3-2-16,0 1-4,-5-5-4,5-2-5,3-7-4,0-5-3,0-5 2,0 0-1,0 0 6,0-5 3,7-22 17,12-12-28,1-8-2,2 0 2,-2 8 0,-3 6 1,-5 11 1,-3 5 2,-1 5 10,1 4 1,1 2-3,-4 6-6,4 0-7,-1 6-3,9 14 3,-3 10 6,-1 0-4,2-1 5,0 1-2,-3-3-4,4-1-1,-5 0-1,-3-2-43,-2 1-104,-7-1-149,0-8-280</inkml:trace>
  <inkml:trace contextRef="#ctx0" brushRef="#br0" timeOffset="272070.1903">9933 14766 768,'0'0'192,"0"0"-48,0 0 63,0 0-147,0 0-55,109-48-1,-51 47-4,5-3-55,1 4-164,-9-2-198</inkml:trace>
  <inkml:trace contextRef="#ctx0" brushRef="#br0" timeOffset="272301.6808">10546 14565 725,'0'0'188,"0"0"25,0 0 63,0 0-133,0 0-35,0 0-53,0-46-31,0 46-24,0 17 2,0 8-2,0 5 6,0 0-6,0 3-3,0-3-4,0-3-84,5-5-72,10-9-53,7-9-148,-2-4-255</inkml:trace>
  <inkml:trace contextRef="#ctx0" brushRef="#br0" timeOffset="272699.3729">10662 14565 629,'0'0'205,"0"0"9,0 0 9,-13-80-96,16 67-67,13 0-38,8 6-19,3 2-1,2 5-2,-1 0 1,-6 0-1,-4 5-1,-9 9-4,-9 3-1,0 0 1,0 2 5,-3 1 0,-6-4 1,6-1-1,3-1-4,0 0-1,0-1-10,12 4 4,0-3 6,4 1-1,7 2 6,-1-4 0,5 1 2,-8-4-2,-8-4 14,-8-3 9,-3 0 0,0-3 14,0 7 14,-6 3-6,-18 0 9,-9 6-12,-4-2-25,-5 1-5,-4-3-12,4 0-16,2-2-83,7-3-55,18-4-217,15-3-609</inkml:trace>
  <inkml:trace contextRef="#ctx0" brushRef="#br0" timeOffset="272956.3642">11274 14584 1055,'0'0'121,"0"0"70,0 0-30,0 0-91,0 0-63,0 0 0,94-14-2,-37 12 0,0 2-4,-4-3-1,0-1-9,-5-2-56,-5-1-50,-3-5-93,-5-2-155,-8-3-239</inkml:trace>
  <inkml:trace contextRef="#ctx0" brushRef="#br0" timeOffset="273210.0707">11650 14403 846,'0'0'159,"0"0"7,0 0 69,0 0-156,0 0-71,0 0-4,-9 17 3,34-1 13,5-2-1,0-1 4,-2-4-3,-9-2-1,-5-1-5,-11 1 0,-3 3 3,0 4 1,-6 6 11,-18 5-5,-1 1-16,-5 2-8,6 4-14,6-5-100,8-5-102,10-11-315</inkml:trace>
  <inkml:trace contextRef="#ctx0" brushRef="#br0" timeOffset="273525.5713">12442 14344 777,'0'0'115,"0"0"80,0 0 69,0 0-147,0 0-14,0 0-47,-48-37-21,16 37-18,-2 9 12,3 12-12,-2 1 5,11 5-5,2-3 0,10-1-8,6-1-1,4 2-2,0-1-2,16-3 0,14-3-3,15-1-1,7-6-21,4-5-73,2-3-139,-2-2-319</inkml:trace>
  <inkml:trace contextRef="#ctx0" brushRef="#br0" timeOffset="273698.0635">13013 14475 1094,'0'0'224,"0"0"-14,0 0-18,0 0-125,0 0-54,0 0-6,0 37 3,-3-10-6,-6 6-4,-1 6-33,-6 0-174,-3-5-169</inkml:trace>
  <inkml:trace contextRef="#ctx0" brushRef="#br0" timeOffset="274461.4034">13826 14218 596,'0'0'60,"0"0"88,0 0 42,0 0-123,-103 7 5,69 13 4,2 5-24,7 5-3,4 0-12,13 1-4,8-1-11,0-4-5,25 3-7,10-6-5,10-3-4,18-4-1,11-9-24,10-7-143,2 0-189</inkml:trace>
  <inkml:trace contextRef="#ctx0" brushRef="#br0" timeOffset="274649.1523">14212 14277 918,'0'0'141,"0"0"73,0 0-100,0 0-79,0 0-24,111-5 10,-52 5-14,7 0-7,7 0-5,9 0-83,2-2-103,-7-6-8,-11-6-534</inkml:trace>
  <inkml:trace contextRef="#ctx0" brushRef="#br0" timeOffset="274922.0267">14748 14105 969,'0'0'112,"0"0"128,0 0-100,0 0-110,0 0-27,0 0 8,71 40 5,-32-20-6,-3-3 6,-6-1-6,-10-2-6,-6-5 2,-5-1 6,-7-6 6,-2 5-6,0 6-1,0 4 0,-17 6 14,-8 6-12,-4 1-13,-1 3-25,4 1-103,14-5-95,12-9-403</inkml:trace>
  <inkml:trace contextRef="#ctx0" brushRef="#br0" timeOffset="275414.7125">15486 14103 901,'0'0'145,"0"0"-13,0 0 50,97-64-130,-52 55-37,4 9 8,-6 0-18,-1 0 1,-13 16-3,-3 0-1,-11 8 1,-5-1-1,-6 0 7,-4 4 2,0-4-3,-11-1 2,-4-1-3,-1-5-3,-5-2 2,0-7-6,1-4 6,-2-3-6,-1 0-1,1-17-11,0-2 7,0 2 4,1 6-2,-2 11 3,0 0-1,-4 4 2,5 15-2,6-5 0,12 3-4,4-4 2,6-4-1,21-9 4,4 0 0,5-5 5,-2-16 12,-2-6 21,-12-9 16,-4-6 11,-3 1-38,-7 2-6,-5 12-14,1 14-6,-2 6-1,0 7-20,0 2-104,0 16-110,0 5-109,0 1-435</inkml:trace>
  <inkml:trace contextRef="#ctx0" brushRef="#br0" timeOffset="275631.9454">16278 14241 1127,'0'0'147,"0"0"64,0 0-25,0 0-135,0 0-51,0 0-5,-16 70 4,-3-31 1,0 2-17,-3-2-94,0-3-101,-1-7-290</inkml:trace>
  <inkml:trace contextRef="#ctx0" brushRef="#br0" timeOffset="276195.5361">16946 13883 187,'0'0'787,"0"0"-701,0 0 135,0 0-83,0 0-81,0 0-43,17 22-6,-11 14 46,-1 4-16,-2 2-16,-1 1-12,-2-4-6,0 1-4,0-3-31,-8-5-85,1-8-141,6-14-293</inkml:trace>
  <inkml:trace contextRef="#ctx0" brushRef="#br0" timeOffset="276582.7181">16974 13950 738,'0'0'161,"0"0"-56,0 0 85,73-86-94,-38 76-52,8 5 0,-1 2-10,-3 3-16,-8 0-14,-10 15 4,-14 7-8,-7 6-2,-7 2 2,-18-1 7,-5-5-2,4-2-2,10-5-3,10-4 0,6 0-3,0-2-16,18-2 4,7 2 12,7 2-3,-4 1 3,0 3 3,-6 0 0,-6 3 0,-9-6-3,-5-1 2,-2-2 1,0-2 8,-15 4 22,-15-3 9,-8 0 7,-3-3-18,3-7-12,9 0-16,3-3-53,16-14-71,10-7-184,15-8-494</inkml:trace>
  <inkml:trace contextRef="#ctx0" brushRef="#br0" timeOffset="276770.6883">17543 13994 943,'0'0'146,"0"0"-65,0 0 71,0 0-82,110-19-21,-50 14-18,-1 2-25,3-3-3,-1 3-3,1-8-48,0 2-98,-12-4-95,-9-4-284</inkml:trace>
  <inkml:trace contextRef="#ctx0" brushRef="#br0" timeOffset="277019.2837">18016 13791 752,'0'0'181,"0"0"-38,0 0 77,0 0-133,0 0-76,0 0-1,61 17 10,-24 0-9,-2-1 2,-13-3-8,-8-3-3,-8-3 6,-6-3 11,0 4 5,-1 3 16,-18 3 22,-8 8-3,-4 1-40,-1 4-19,2-1-6,8 1-109,12-4-100,10-10-202</inkml:trace>
  <inkml:trace contextRef="#ctx0" brushRef="#br0" timeOffset="277311.8171">18681 13713 1061,'0'0'135,"0"0"141,0 0-120,0 0-114,0 0-41,0 0 2,0 27-3,-3 9 19,-7-4-11,1 1 4,2 0 0,3-10-7,4-3-3,0-3 1,0-1-2,14-6 0,7-3 2,10-4 3,8-3-6,4 0-24,2-6-21,0-5-86,-7-1-88,-5-4-158,-5-1-428</inkml:trace>
  <inkml:trace contextRef="#ctx0" brushRef="#br0" timeOffset="277485.3491">18772 13832 956,'0'0'56,"0"0"143,0 0-71,0 0-97,0 0-23,0 0 0,118-7-4,-70-2-4,-1 1-115,-6-9-227,-16 2-434</inkml:trace>
  <inkml:trace contextRef="#ctx0" brushRef="#br0" timeOffset="277657.5601">18723 13640 919,'0'0'151,"0"0"139,0 0-179,0 0-62,0 0-28,114-20-3,-51 17-4,0 0-14,-7 3-5,-8 0-101,-11 3-156,-7 9-296</inkml:trace>
  <inkml:trace contextRef="#ctx0" brushRef="#br0" timeOffset="277821.4544">19400 13772 961,'0'0'93,"0"0"34,0 0 36,-24 96-102,8-56-37,-4-1-15,-2-2-9,-2 0-103,0-5-177,4-6-348</inkml:trace>
  <inkml:trace contextRef="#ctx0" brushRef="#br0" timeOffset="278430.7405">19934 13314 854,'0'0'165,"0"0"40,0 0-17,0 0-125,0 0-45,0 0-16,1 35 9,-1-5 17,-1-1-3,-8 1-3,-3 1-7,5-9-8,4 1-2,-2-3-3,5-6-2,0-1 0,0-6 0,18-2 0,7-3 0,12-2-1,10 0 1,6-7-39,6-7-44,-6 1-121,-5-3-219</inkml:trace>
  <inkml:trace contextRef="#ctx0" brushRef="#br0" timeOffset="278618.5697">19981 13472 853,'0'0'175,"0"0"-26,0 0-12,0 0-84,0 0-39,87-30-6,-36 21-8,2-2-2,3 2-97,-15-5-159,-12 1-266</inkml:trace>
  <inkml:trace contextRef="#ctx0" brushRef="#br0" timeOffset="278782.1925">19938 13314 332,'0'0'615,"0"0"-503,0 0 133,0 0-139,0 0-70,0 0-24,46-24-3,19 17-4,15-2-5,7 8-41,-1-1-160,-8 2-216</inkml:trace>
  <inkml:trace contextRef="#ctx0" brushRef="#br0" timeOffset="278977.4088">20693 13332 894,'0'0'204,"0"0"-81,0 0 18,0 0-82,113-18-20,-55 11-21,4 0-10,2 0-8,8-3-6,6 4-63,-3 0 18,-11-2-208,-21-1-293</inkml:trace>
  <inkml:trace contextRef="#ctx0" brushRef="#br0" timeOffset="279253.8603">21218 13142 929,'0'0'135,"0"0"91,0 0-83,0 0-109,0 0-26,0 0 10,36 9 21,-6 4-8,2 2-8,-2-3 2,-6 1-19,-3 0-2,-8-7 4,-7-2-4,-3-1 8,-3 1-4,0 6-1,-4 6 7,-14 4 10,-7 4-17,-6 1-6,4 1-1,2 2-84,8-3-76,8-8-221</inkml:trace>
  <inkml:trace contextRef="#ctx0" brushRef="#br0" timeOffset="279583.7955">22000 12972 957,'0'0'111,"0"0"91,0 0-45,0 0-114,0 0-38,0 0 11,4 81 28,-4-36-19,0 2-6,-9-1-2,-1-3-16,-4-3-1,8-7 0,2-7-12,4-4-56,0-8-32,3-11-81,13-3-78,-1-6-135</inkml:trace>
  <inkml:trace contextRef="#ctx0" brushRef="#br0" timeOffset="279772.4576">22003 13029 894,'0'0'158,"0"0"-43,0 0 65,0 0-105,0 0-53,91-20-12,-50 20-1,1 0-9,-2 5-24,-3 4-140,-11 1-172,-7 0-543</inkml:trace>
  <inkml:trace contextRef="#ctx0" brushRef="#br0" timeOffset="279929.7795">22061 13210 1001,'0'0'161,"0"0"33,0 0-19,0 0-115,0 0-43,112-3-17,-54-6-5,-3-1-109,-9-4-226,-7-6-437</inkml:trace>
  <inkml:trace contextRef="#ctx0" brushRef="#br0" timeOffset="280469.2289">23010 12484 862,'0'0'41,"0"0"84,0 0-3,93-26-69,-66 26-32,-3 14-1,-8 5-18,-13 6 0,-3 9 2,-13 12-3,-14 0 10,-1 5 13,1-3 2,8-5-1,7-6-9,4-1-12,8-10-3,1-1-1,24-8 0,8-6-3,5-10-6,-5-1 4,-8 0 5,-10-4 10,-9-2 18,-3 1 50,-3 5 11,0 0-24,0 0-41,0 3-24,-3 14-12,-7 13 12,-5 4 1,3 6 4,0 3-3,2 2 4,2 5 4,7 0 2,1 3 8,0-7 58,6 0-61,1-7-1,0-7-1,-4-10 2,-3-3 2,0-9-11,-7 0-7,-18-7-1,-10-3-1,-8 0-108,1-9-235,5-17-961</inkml:trace>
  <inkml:trace contextRef="#ctx0" brushRef="#br1" timeOffset="305497.1969">6474 4065 604,'0'0'175,"0"0"-173,0 0-2,0 0-16,0 0 1,0 0 15,31 20 10,5 19 14,9 8 0,4 3-1,3-5-10,-1-10-2,-8-11 0,-4-11-3,-6-12 6,0-1 15,-2-1 1,6-21-6,7-20-10,18-27 7,20-33 14,22-40 6,29-26-17,9-16-3,17-5-12,1 17-9,-14 20-3,-16 31-25,-29 34-44,-20 29-39,-28 24-131,-18 12-245</inkml:trace>
  <inkml:trace contextRef="#ctx0" brushRef="#br1" timeOffset="314849.3537">8129 16706 534,'0'0'63,"0"0"-46,0 0 39,0 0 37,0 0-58,0 0-31,0 0-1,0 0 12,29 15 30,-8-5-17,3-8 20,10-2-8,2 0-12,1-2-11,4-17-3,-3-3 4,-2-6-5,-10 3-6,-6 3-1,-14 2 10,-6 1-5,0-3 1,-14 5-1,-5 0-7,0 5-3,-1 4 5,4 5 7,-3 3-1,-1 0 0,1 15-3,-5 13 3,6 8 12,5 5 2,3 7 4,10 2-11,0 0 8,0 3-2,10-5-1,6-1-19,0-7-5,9-3 0,2-12-58,-1-4-92,-10-5-56,-9-6-64,-7-3-93</inkml:trace>
  <inkml:trace contextRef="#ctx0" brushRef="#br1" timeOffset="314995.103">8194 16983 642,'0'0'239,"0"0"-90,0 0 67,0 0-96,0 0-84,0 0-26,26-63-8,39 41-2,9 1-15,4 1-117,-2 0-114,-18 1-236</inkml:trace>
  <inkml:trace contextRef="#ctx0" brushRef="#br1" timeOffset="315150.6712">8664 16729 731,'0'0'193,"0"0"-67,0 0 93,0 0-92,0 0-105,0 0-20,0 36-2,0-3 9,4 4-9,-1-6-31,0 0-148,0-12-162,0-11-498</inkml:trace>
  <inkml:trace contextRef="#ctx0" brushRef="#br1" timeOffset="315290.4411">8616 16564 1072,'0'0'127,"0"0"24,0 0-31,0 0-120,0 0-12,0 0-222,30 6 8,5 7-422</inkml:trace>
  <inkml:trace contextRef="#ctx0" brushRef="#br1" timeOffset="315599.3536">8899 16595 1091,'0'0'90,"0"0"-10,0 0 40,0 0-100,0 80 66,0-53-53,6-3-22,4-2 0,0-8-9,3-2 1,-4-4-3,-2-5 0,4-3-1,1 0-1,1-6 2,7-22 7,5-4-7,-1-2-2,-5 5-1,-7 13 6,-1 5 0,-8 9-2,0 2 4,4 0-5,5 16-19,8 6 3,12 5-48,4 0-97,6-8-62,13-6-80,10-13-303</inkml:trace>
  <inkml:trace contextRef="#ctx0" brushRef="#br1" timeOffset="315922.1871">9675 16537 620,'0'0'209,"0"0"-43,0 0 43,-85-60-79,61 60-80,6 0-24,2 7-6,7 10-20,6 2-7,3 5-3,0-7 7,18-2-17,6-8-19,8-4 14,-6-3-27,0-8 12,-4-14 28,-9-7 12,-13-11 6,0-6 11,0-10 38,-6-4 32,3 11-23,3 10-4,0 18 32,0 16-20,0 5-33,0 22-39,3 21-11,10 17 4,4 15 7,-4 5-4,0 2-82,-2-2-134,4-14-287</inkml:trace>
  <inkml:trace contextRef="#ctx0" brushRef="#br1" timeOffset="316785.7266">10939 16302 825,'0'0'82,"0"0"-49,0 0 94,0 0 6,0 0-103,0 0-30,-14-7-3,14 31 3,5 13 16,4 9-2,1-5-1,-1 3 12,-2-7-18,1-7-4,-3-8-2,3-8 0,-3-4-1,5-7-5,-1-3-10,5-3 13,11-19 2,-1-12 9,6-6-8,-3-2 4,-1 11-1,-9 5-2,-4 15-1,-7 5 5,-6 6 2,2 0-8,2 6-6,6 16-3,6 4 8,4 2 2,0-4-1,2-1 0,1-10-3,3-3-19,4-10-57,-2 0 31,2-13-5,-7-10 23,-4-4 3,-3-2 11,-10 0 16,-2 1 6,-1 12 31,-2 2 25,-1 11 39,0 1-25,0 2-29,0 0-47,6 9-3,1 8-7,2 6 10,-1 3 9,2-4-7,0-2 0,0-2-4,-3-1 0,3-5-66,-9-1-142,-1-5-184</inkml:trace>
  <inkml:trace contextRef="#ctx0" brushRef="#br1" timeOffset="316956.8709">11448 16084 1014,'0'0'72,"0"0"95,0 0-22,0 0-88,0 0-57,0 0-119,-9 31-101,35 14-42,0 1-578</inkml:trace>
  <inkml:trace contextRef="#ctx0" brushRef="#br1" timeOffset="317722.2644">11884 16375 116,'0'0'714,"0"0"-675,0 0 130,0 0-52,0 0-45,0 0-20,-72-70-25,53 70 3,-5 0-12,6 20-8,2 4-8,7 2-2,9 3 0,0-5-5,15-4-7,10-7 6,14-12 1,1-1-15,-1-1-1,-10-19-8,-3 0 5,-14-7 24,-3 5 0,-3 2 4,-3 7 0,-3 9 10,0 4-2,0 21-12,0 25-8,-7 24 8,-8 14 7,1 8-6,-9-2 4,3-10-5,-4-12 0,3-15 6,-3-12 3,-4-9 12,1-15 0,7-7 4,4-10 15,5-6 19,7-30 23,4-20-82,15-19-2,25-12-14,19-7-46,5 7-25,0 13-12,-7 17-41,-14 11-40,-15 13-55,-8 3 86,-7 4 38,-1-6-8,-3 2 41,0 6 78,-3 4 70,-3 10 107,0 7-10,-3 3 20,6 0-106,0 13-62,2 15 25,0 4 18,2 4-22,-2-3-10,1-6-18,1-7-3,0-6-6,0-2 0,-4-7 1,-3-5-4,3 0 0,3 0 13,5-17 15,2-4 13,-3 4-22,-4 8-7,-1 1-2,-1 8-8,2 0-2,5 0-4,4 8 1,4 1 0,2 1-67,2-4-138,13-6-233</inkml:trace>
  <inkml:trace contextRef="#ctx0" brushRef="#br1" timeOffset="318182.3742">12748 16216 662,'0'0'257,"0"0"-243,0 0 103,0 0-95,0 0-22,0 0-5,16-29-14,-10 14-44,-6 3 0,0-3 40,-3 3 18,-13 3 5,-3 8 14,2 1 18,0 14-3,4 14 3,7 3-14,6 2 4,0-3-20,7-9 3,13-3 0,0-8-5,9-6-8,-5-4-51,3 0-53,-4-14-8,-3-5 31,-7-11 42,-5-6 47,3 2 24,-4-2 42,-1 8 35,4 8-18,-3 9-22,3 8-36,6 3-11,3 4-4,4 18 5,-1 8 41,-10 0 2,-5-1-14,-2-5 11,-5 2 0,0-9-24,-14 3-9,-2-8-22,0-2 0,2-5-81,8-5-111,6-10-80</inkml:trace>
  <inkml:trace contextRef="#ctx0" brushRef="#br1" timeOffset="318334.7502">13250 15880 994,'0'0'10,"0"0"14,0 0 129,14 115-73,-7-66-61,-1 5 0,-6-4-19,3-2-45,-1-11-118,6-11-147</inkml:trace>
  <inkml:trace contextRef="#ctx0" brushRef="#br1" timeOffset="318500.6728">13352 16017 1079,'0'0'83,"0"0"-17,0 0 65,88-42-90,-51 36-31,1-1-10,-3 3-17,-5 4-134,-8 0-97,-13 0-513</inkml:trace>
  <inkml:trace contextRef="#ctx0" brushRef="#br1" timeOffset="319415.288">14726 15797 844,'0'0'56,"0"0"82,0 0 19,0 0-87,0 0-68,0 0-2,-7 40-1,7 0 1,0-1 14,0-3-2,0-5-5,7-12-7,0-5 5,-4-5-3,-1-7-1,-2-2 2,7 0 1,3-10 14,6-15 6,8-12-11,1-5-8,-2-1 0,1 10 2,-6 9-2,-6 11 13,-6 10 14,-1 3-9,5 7-22,-1 16-1,5 9 12,3 5-6,4 0-6,4-4 0,6-4-66,7-9-79,8-13-95,-1-7-119</inkml:trace>
  <inkml:trace contextRef="#ctx0" brushRef="#br1" timeOffset="319823.3093">15252 15843 727,'0'0'157,"0"0"-8,0 0-5,0 0-96,-87 27-30,86-11-5,1-3-3,4-6-7,20-7 9,6 0 28,3-3 19,-4-14-15,-5-6-12,-7 3-12,-5-7-10,-3 4-10,-6 0-10,3 7-29,4 0-37,0 7-26,5-2-1,5 5 50,7-2 45,2 8 6,4 0 2,3 8 2,2 9 9,-6 5 18,-2-3 3,-7-2-13,-10-7 2,-6-3-1,-5-4 4,-2-3 11,0 0 31,0 0 22,0-3-1,-6-14-42,-4-7-44,7-5-2,3 2-35,0 1-37,10 7-24,10 5-88,9 6-93,2 0-300</inkml:trace>
  <inkml:trace contextRef="#ctx0" brushRef="#br1" timeOffset="320281.0816">15895 15628 791,'0'0'180,"0"0"-76,0 0 28,0 0-104,0 0 23,9 70 4,-4-47-36,-1-3-15,1-3-1,-2-7-3,0-3 0,0-5-6,0-2-28,1 0 6,3-7 28,-1-18 0,4-5-27,2-4 2,-1 7-27,1 5 15,-4 8 12,-3 11 21,1 3 0,0 0 1,5 17-12,-1 5 12,-1-2 0,5 1 3,5-9 0,6-4 3,3-2 42,0-6-7,-5 0-26,-7-5 5,1-7-3,-5-8 10,2-6 6,2 0-7,-1 3-13,-1 9-2,-3 7-2,1 7-6,-9 0-14,1 17 1,2 3 10,3 3-61,2 0-35,10-3-70,13-3-122,8-9-88,2-6 149</inkml:trace>
  <inkml:trace contextRef="#ctx0" brushRef="#br1" timeOffset="320742.8181">16649 15612 256,'0'0'341,"0"0"-152,0 0-9,0 0-44,0 0-44,0 0-53,-73-46-37,66 59-2,3-4-11,4 2 4,0 2-16,0-5 1,12-3-1,4-2-12,1-3-12,2 0-14,-3 0-5,-3-10 35,-6-3 24,0 3 7,-7 1 22,0 2 43,0 4-11,0 3-9,0 0-45,6 3-4,0 8-2,1 4 6,6-2 4,3-3-4,3-1-11,3-4-15,6-5-35,7 0 15,4-10 9,-6-10-33,-4-9-39,-10-4 69,-12-15 40,-7-4 6,0-7 106,-4 9 27,-2 17 49,1 13 15,5 17-51,-2 3-58,2 30-94,0 16 5,0 18-5,0 11 3,9-2-3,2 6-78,1-2-137,4-9-164,5-12-184</inkml:trace>
  <inkml:trace contextRef="#ctx0" brushRef="#br1" timeOffset="322565.3605">8224 16930 764,'0'0'19,"0"0"-1,0 0 107,0 0 32,0 0-75,0 0-69,175-93 19,-25 47 9,31-7-21,24-3-3,16 0-14,-8-1-2,-16 8-2,-32 9-34,-33 10-50,-38 13-32,-42 12-84,-34 5-339</inkml:trace>
  <inkml:trace contextRef="#ctx0" brushRef="#br1" timeOffset="322768.7517">8698 16973 1042,'0'0'0,"149"-20"18,-25-16-18,25-10 24,10-3-11,7-1-11,-13 7-2,-21 9-20,-35 12-160,-37 7-220</inkml:trace>
  <inkml:trace contextRef="#ctx0" brushRef="#br1" timeOffset="323983.7063">5782 17579 649,'0'0'45,"0"0"-37,0 0 88,0 0-28,0 0-23,0 0 8,34-15 2,-34 15-19,3 0-9,-3-6 23,0-3 16,0-3-3,0-8-57,0 1 2,-3-1-1,3 1-3,0 1-2,7 0-2,13 3 1,7 1-1,4 9 1,8 5-2,7 0-2,-4 15 2,-3 15 2,-6 5-1,-11 1 0,-9-4 0,-10-5 4,-3-4-4,0-3 0,-3-4 4,-16-2 3,-5-6 2,-4-3-5,-8-5-4,0 0-13,-3 0-26,-3 0-24,10 0 26,2 5 14,8 5 16,11-1 7,8-1-3,3-3-10,0-5-19,18 0 26,13-8 6,5-17 9,3-6-2,-3-5 19,-8-2 15,-10 6 15,-13 3-13,-5 7-22,0 1-9,-5 10-12,-1 9-15,2 2-131,4 0-177,0 0-361</inkml:trace>
  <inkml:trace contextRef="#ctx0" brushRef="#br1" timeOffset="324307.2551">6262 17428 834,'0'0'172,"0"0"-149,0 0 75,0 0-54,0 0-33,81-25-6,-56 16 1,2-3-6,-8-1-3,-5-3-7,-8 3-19,-6 0 17,0 2 1,-3 5 5,-11 1 4,-8 5 2,-2 0 18,-4 11 2,5 13 8,1 1 15,5 4-3,13-4 1,4-3-20,0-5-13,12 0-8,12-6-5,13-9 3,8-2-38,10-2-76,3-18-62,-1-10-157</inkml:trace>
  <inkml:trace contextRef="#ctx0" brushRef="#br1" timeOffset="324508.8324">6717 17207 701,'0'0'126,"0"0"45,0 0 15,0 0-106,0 0-42,0 0-25,-55 34-6,44-9 4,4 5-7,7-3-4,0-5-2,0-1-3,24-5-16,4-7-57,14-6-68,4-3-68,-1-12-238</inkml:trace>
  <inkml:trace contextRef="#ctx0" brushRef="#br1" timeOffset="324742.5338">6920 17148 610,'0'0'168,"0"0"-20,0 0-10,-79 67-63,72-43-39,7 0-7,0-4-28,19-7-1,3-7-1,2-4 1,-3-2 10,-4 0 1,-4-11 2,-6-5 5,-4-3 5,-3-1-4,0-1-19,-10 2-59,-3 5-106,8 1-163,-2 9-413</inkml:trace>
  <inkml:trace contextRef="#ctx0" brushRef="#br1" timeOffset="325415.9069">6920 17148 827,'70'-25'79,"-67"25"11,2 0-10,2 12-57,4 5 58,1 0-22,-5 1-34,3-4-3,-4-3-11,-3-5-7,3-5-3,-6-1-2,3 0 1,1-1 0,4-19 8,-2-11-8,0-1-11,0 1-13,-3 8 14,-1 11 2,2 5 8,0 4 0,-4 3 0,0 0 0,1 3-18,5 11-8,4 5 26,-1-1 7,1-3-6,2-3 1,0-4 0,0-5-4,-3-3 4,3 0-4,-4-3-21,2-14 11,-4-6-8,-2-4-21,-2-2-5,-2 6 17,0 8 23,0 6 6,0 6 3,4 3 3,2 0-6,0 0-7,8 0 7,2 0-10,3 10-3,1 0 6,2 1 3,-1-10-37,-3-1-29,0 0-18,-2-1 77,-10-13 11,-3-3 0,-3 1 9,0-7 32,-3-7 16,-7 0 10,1 1-1,2 7-2,4 10 39,3 9-7,0 3-33,0 10-62,0 21 19,13 11 21,3 11-6,-2 3-13,-1 4-12,-1-4-10,-3-3-6,1-7-60,-3-14-57,6-12-76,-6-12-7,-4-8-103</inkml:trace>
  <inkml:trace contextRef="#ctx0" brushRef="#br1" timeOffset="325633.9635">7445 16939 623,'0'0'157,"0"0"3,0 0-29,6-79-72,9 66-22,-1 6 0,6 2-2,-2 5-6,0 0-3,-4 0-5,-5 14-3,-4 6-7,-5 9 12,0 0-6,-5 0-17,0-8-3,5-3-91,0-4-93,3-11-41,10-3-311</inkml:trace>
  <inkml:trace contextRef="#ctx0" brushRef="#br1" timeOffset="325873.2922">7755 16771 712,'0'0'187,"0"0"-115,0 0 54,0 0-47,-77 83-51,74-59-1,3-4-14,0-2 1,10-5-13,5-6 0,-1-6-1,2-1 2,0 0 13,-6-13-1,-3-8 24,-4-4 3,-3-1-9,0 1-32,0 3-51,-3 8-32,3 6-138,0 4-190</inkml:trace>
  <inkml:trace contextRef="#ctx0" brushRef="#br1" timeOffset="326121.6643">7755 16771 325,'75'-56'502,"-81"56"-390,6 0 78,0 0-97,0 0-86,0 0-7,0 9 0,6 8 2,7 4 8,1-2 6,-1 1 8,-4-3-1,0-5 15,-6-1-5,-3-3 3,5-3-16,-5-2-6,2-3-14,-2 0-1,1 0-90,9-16-46,6-14-188,14-13-446</inkml:trace>
  <inkml:trace contextRef="#ctx0" brushRef="#br1" timeOffset="326360.8857">8146 16640 488,'0'0'95,"0"0"29,0 0 21,0 0-105,0 0-14,0 0-15,52-59-2,-52 44-1,0-2 5,0 2 31,-10 1 6,-3 5-1,2 9 24,2 0-1,0 9-27,3 15-35,-2 8 17,8 2 2,0 1-12,0-1-8,5-4-9,10-6-47,5-6-158,6-14-338</inkml:trace>
  <inkml:trace contextRef="#ctx0" brushRef="#br1" timeOffset="326524.3204">8626 16608 370,'0'0'890,"0"0"-737,0 0 54,0 0-157,0 0-50,0 0-152,0 4-197,0 10-469</inkml:trace>
  <inkml:trace contextRef="#ctx0" brushRef="#br1" timeOffset="327485.8226">10298 16037 551,'0'0'303,"0"0"-254,0 0 76,0 0 23,0 0-95,0 0-44,8 7-9,-2 13 3,0 3 40,1 10 9,-1-2-28,-6 2-15,4-4-5,-2-2-4,-1-4-25,1-3-79,-2-6-132,0-9-232</inkml:trace>
  <inkml:trace contextRef="#ctx0" brushRef="#br1" timeOffset="328003.1205">10386 16005 954,'0'0'62,"0"0"7,0 0 48,0 0-102,0 0-10,0 0 65,55 70-46,-41-47-4,-2-3-3,-2-5-15,-4-5 3,-1-3-5,-2-7 0,0 0-1,3 0-12,8-19 10,5-11 3,3-7 0,-2 0-1,-4 8 1,-6 9-2,-7 11 2,0 6 0,-3 3 1,0 0-1,4 0-9,2 9-33,8 8 37,1-3 5,-1-3 2,5-3-2,-3-8-1,0 0-6,4-6 6,-9-13-2,-2-6 3,-7-5-5,-2-2 4,0-4 1,-5 2 0,-3 4 1,2 11 2,3 15 21,3 4 9,0 3-33,0 20-15,0 11 15,13 4 0,7-1-1,2 4-2,5-9-13,-5 1-83,4-8-44,-7-6-59,-9-16-64,-10-3-30</inkml:trace>
  <inkml:trace contextRef="#ctx0" brushRef="#br1" timeOffset="328326.6083">10764 15978 187,'0'0'444,"0"0"-296,0 0 2,0 0-72,0 0-59,0 0-16,55-72 1,-19 60-3,2 1-1,-1 2 0,-5 4-2,-13-1 0,-6 6-4,-4 0 0,-2 0 4,2 11-6,-1 9 5,5 2 1,3 0 4,1-1 2,4-5 1,3-3-3,-2-9 2,-3-4 4,-2 0 10,-4-4 18,-4-15 20,-9-1 17,0-6-17,-12-1-16,-14 0-19,0 5-20,-1 8-1,-2 5-8,7 8-58,-10 1-136,-5 0-177</inkml:trace>
  <inkml:trace contextRef="#ctx0" brushRef="#br1" timeOffset="328492.7471">10159 15886 1186,'0'0'10,"0"0"-10,0 0-7,0 0-220,0 0-132,0 0-215</inkml:trace>
  <inkml:trace contextRef="#ctx0" brushRef="#br1" timeOffset="329669.9312">17635 15334 792,'0'0'206,"0"0"-169,0 0 152,0 0-46,0 0-71,0 0-42,-10-22-24,17 25-6,19 11 1,10 8 4,7-2-2,-3-3 0,2-5-3,4-5 0,-4-7-1,-1 0-17,-8-7-15,-11-13-7,-12-6 6,-10-6 0,0-11 27,-21 2 6,-1-4 1,-1 9 7,4 4 10,1 13 19,8 8 6,5 9-2,0 2-5,-1 7-35,-2 26 0,-5 13 0,3 13 18,1 8-9,5-1-2,4 0-7,0-3-2,0-7-46,0-9-84,0-10-136,-6-9-97,-9-17-93</inkml:trace>
  <inkml:trace contextRef="#ctx0" brushRef="#br1" timeOffset="330164.4639">17625 15618 621,'0'0'282,"0"0"-150,0 0 54,-19-75-65,50 54-80,16-1-38,12-1-3,3 0-37,1 6-76,-1 4-67,0 0-40,-6 0-5,-5-2 116,-14 3 69,-8-5 40,-14 4 5,-12 1 87,-3 1 41,-3-2 6,-12 3-59,-1 3 14,-2 7-38,3 0 0,-1 0-22,3 7-19,4 6-7,6-3-1,3-1-7,0 1 0,0-3 2,6-4-3,10-1 1,7-2 0,6 0 3,-1-12-3,0-6-4,0 4-22,-2 0-27,-4 3 32,-2 10 11,-6 1 10,0 0 1,-2 0 0,-6 0-1,-2 9 7,-3-6-1,3 1 22,-4-4-6,1 0 38,2 0-14,4 0 15,2-7 11,7-6-25,0-7-40,-2 3-7,3 0-53,0 5-98,4-1-99,-5 7-67,2-2-240</inkml:trace>
  <inkml:trace contextRef="#ctx0" brushRef="#br1" timeOffset="330553.8283">18538 15157 597,'0'0'234,"0"0"-70,0 0-61,0 0-9,0 0-75,0 0-3,4-7-14,3 7 1,1 0 43,0 3-30,-2-3-4,5 0-5,0 0-7,7 0-14,-2 0-57,0-10-40,-4 0 59,1 0 1,-5-1 17,-3 6 14,-4 4 20,-1 1 4,0 0-4,0 0-10,3 0-5,0 0 1,2 3 14,3 0 7,2 1 25,2-4 20,4 0-15,5-9-6,9-8 6,4-7-7,5-5 32,-5-4-5,-9 6-17,-9 8 27,-9 11 9,-7 5-9,0 3-14,0 0-53,0 24-19,0 9-12,-7 17-29,-12 2-198,6-4-334</inkml:trace>
  <inkml:trace contextRef="#ctx0" brushRef="#br1" timeOffset="330717.5879">19313 15477 1209,'0'0'307,"0"0"-253,0 0 110,0 0-91,0 0-70,0 0-3,5 3-51,-1 1-183,5-4-88,4 0-643</inkml:trace>
  <inkml:trace contextRef="#ctx0" brushRef="#br1" timeOffset="330906.3059">19956 15279 107,'0'0'1277,"102"-27"-1191,-41 13 123,9 5-84,-2-4-73,-2 4-32,-9-2-13,-14 5-7,-18 3-1,-13-2-23,-9 5-80,-3 0-150,-19 0-321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10-26T05:25:55.11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442 1623 874,'0'0'67,"0"0"-17,0 0 90,0 0-31,0 0-54,0 0-7,0 0-9,3-37-4,-3 37-4,0 0-18,0 12-13,0 13 2,0 6 28,0 3 0,0 0-21,0-1 21,0-6-17,3-6-10,3-3 4,4-6-5,2-4-2,6-4 0,9-4-3,10-3-31,7-20-44,9-8-132,-8-4-137,-22 6-247</inkml:trace>
  <inkml:trace contextRef="#ctx0" brushRef="#br0" timeOffset="147.1036">585 1666 723,'0'0'389,"0"0"-301,0 0-32,0 0 37,0 0-83,0 0-5,88-12-5,-40 0-42,1-3-137,-7-2-129,-14-3-353</inkml:trace>
  <inkml:trace contextRef="#ctx0" brushRef="#br0" timeOffset="295.3218">481 1570 1116,'0'0'224,"0"0"-172,0 0 39,0 0-15,0 0-76,0 0 0,142-1 0,-56-4-78,2 0-152,-12 1-213</inkml:trace>
  <inkml:trace contextRef="#ctx0" brushRef="#br0" timeOffset="460.1949">1061 1539 1151,'0'0'282,"0"0"-235,0 0 77,0 0-45,0 0-79,0 0-8,52 21 6,-19 0-30,0 1-94,1-4-114,-10-9-279</inkml:trace>
  <inkml:trace contextRef="#ctx0" brushRef="#br0" timeOffset="617.5177">1273 1444 1452,'0'0'126,"0"0"-93,0 0 37,0 0-65,-75 99-2,52-34-6,7 0-63,9-2-93,7-8-169,0-13-449</inkml:trace>
  <inkml:trace contextRef="#ctx0" brushRef="#br0" timeOffset="1179.9514">3252 1167 993,'0'0'40,"0"0"73,0 0 73,0 0-77,0 0-23,0 0-16,0-14-14,0 14-13,0 0-10,0 0-22,0 5-11,0 14 1,0 9-1,6 6 13,-1 4-2,2 1-10,-1 1 2,3 2-3,-6-1-3,-3-4-36,0-4-97,0-8-50,3-12-163,3-13-202</inkml:trace>
  <inkml:trace contextRef="#ctx0" brushRef="#br0" timeOffset="1525.9027">3276 1194 342,'0'0'633,"0"0"-563,0 0 80,0 0-36,0 0-90,60-80-14,-17 71-5,1 9-4,6 0 7,-5 7-8,-8 15-4,-13 4 1,-14 6-12,-10 3-5,-19 1 0,-17-5 9,-7-5 8,7-7-10,4-11 13,9-5 9,5-3 18,-1-1 46,8-11-8,5 2 14,3 2-5,3 5-23,0 2-41,0 1-10,15 0-17,18 10 6,6 15-7,10 8-77,3 5-49,2-4-77,-2-9-214</inkml:trace>
  <inkml:trace contextRef="#ctx0" brushRef="#br0" timeOffset="1752.7051">4162 1062 1102,'0'0'257,"0"0"-227,-88-20 41,50 37 44,0 26-106,-4 15-6,6 15-5,20 7 2,16-2-6,3-5-2,33-11-71,13-17-15,18-13-90,6-18-149,1-14-296</inkml:trace>
  <inkml:trace contextRef="#ctx0" brushRef="#br0" timeOffset="1959.9133">4614 1115 1349,'0'0'54,"0"0"94,0 0 6,0 0-133,0 0-21,0 0-33,-9 70 33,2-24 0,2 3-2,-1 1-48,-1-2-56,2-1-75,5-10-143,0-15-195</inkml:trace>
  <inkml:trace contextRef="#ctx0" brushRef="#br0" timeOffset="2172.4119">4702 1144 991,'0'0'156,"0"0"-120,0 0 113,43-80-36,-26 75-63,5 5-38,5 0-10,1 14 0,-1 11 5,-6 6-6,-3 0-1,-9 6-3,-6 1-34,-3-2-62,0-2-92,-3-4-121,-13-10-366</inkml:trace>
  <inkml:trace contextRef="#ctx0" brushRef="#br0" timeOffset="2312.7805">4638 1296 995,'0'0'315,"0"0"-284,0 0 68,0 0-44,0 0-55,0 0-83,79-13-9,-15 10-51,0-5-197</inkml:trace>
  <inkml:trace contextRef="#ctx0" brushRef="#br0" timeOffset="2523.3607">5184 1109 1262,'0'0'77,"0"0"31,0 0 51,0 0-103,0 0-56,0 0-25,-6 34 8,6 3 17,0 1 2,-5 3-2,-1-2-2,-4 0-92,3 0-35,7-9-99,0-7-153</inkml:trace>
  <inkml:trace contextRef="#ctx0" brushRef="#br0" timeOffset="2897.8508">5164 1121 1033,'0'0'89,"0"0"13,0 0 21,0 0-95,0 0-28,97-56-5,-64 56 0,-9 8-3,-6 9-2,-13 0 1,-5 3-6,0 4 4,0-4 9,-11-2-3,5-3-2,0-5-1,6-3-12,0-1-4,0 0 14,12 1 3,4 2 7,4 1 3,2 3-1,2 3-2,-6-1 1,-6-1-1,-4-1 11,-4-4 20,-4 4 22,-8-1 0,-14 4 37,-11 1-17,-7-2-41,0 1-32,7-5-4,3-6-108,18-5-169,12-25-276</inkml:trace>
  <inkml:trace contextRef="#ctx0" brushRef="#br0" timeOffset="3497.8821">6180 1120 1359,'0'0'118,"0"0"-9,0 0 74,0 0-77,0 0-51,0 0-9,3 0 5,-3 0-31,0 0-20,0-1 0,0 1 0,0 0 0,0 0 0,0 0 0,0 0 0,0 0 0,0 0 0,0 0 0,0 0 0,0-2 0,0 2 0,0-1 0,0 1 0,0 0 0,0 0 0,0 0 0,0 0 0,0 0 0,0 0 0,0 0 0,0 0 0,0 0 0,0 0 0,0 0 0,0 0 0,0 0 0,0 1 0,0-1-47,0 0 17,0 0 14,0 0 16,0 0 6,0-1-6,-9-10 4,-7-4-4,-1 4-8,-5 1 7,-3 5-5,5 0-8,-7 5 4,2 0 2,-3 9 2,1 16 1,3 9-3,5 3 7,13 1-4,6-1 0,0-5 5,25 0-12,8-5-27,13-5-51,9-10-71,3-9-107,2-3-348</inkml:trace>
  <inkml:trace contextRef="#ctx0" brushRef="#br0" timeOffset="5425.4986">6696 1013 486,'0'0'245,"0"0"-137,0 0 46,0 0-30,0 0-21,0 0-33,-15 0-6,15 0-6,0 0-5,0 0-22,3 0-7,14 0-14,17-3 3,12 2-3,6 1-7,-4 0 0,-9 17-3,-9 8-7,-11 6 2,-8 2 5,-11 0 1,0-4 2,-11-1-1,-11-6 18,-14 0 4,-6-2 4,-13-3-2,-3 0-11,-2-3-7,5-1-8,7-10-42,8-3-78,19-8-131,21-26-381</inkml:trace>
  <inkml:trace contextRef="#ctx0" brushRef="#br0" timeOffset="5607.0658">6826 1005 1107,'0'0'271,"0"0"-212,0 0 72,0 0-49,0 0-82,0 0-19,-15 61 19,2-13 9,-4 2-6,1-1-3,4 1-16,6-7-116,6-5-102,21-18-166</inkml:trace>
  <inkml:trace contextRef="#ctx0" brushRef="#br0" timeOffset="5875.5073">7521 1020 1366,'0'0'46,"0"0"71,0 0 8,0 0-125,0 0-1,0 0-3,-25 58 4,16-29 8,1-2-4,2-1 1,6-4-2,0-3 2,0-2-2,0-2 3,0-4-6,16 0 0,7-3 1,10-5-1,16-3-24,5-2-50,8-16-82,1-7-218,-12-4-373</inkml:trace>
  <inkml:trace contextRef="#ctx0" brushRef="#br0" timeOffset="6040.4957">7570 1093 1181,'0'0'75,"0"0"-3,0 0 52,0 0-106,0 0-18,0 0-22,57 9 19,-12-9-20,7 0-119,-7-6-158,-9-12-329</inkml:trace>
  <inkml:trace contextRef="#ctx0" brushRef="#br0" timeOffset="6190.0398">7574 979 1033,'0'0'211,"0"0"-79,0 0 41,0 0-100,0 0-73,0 0-22,59-6 15,2 6-5,14 0-106,3 0-152,0 0-274</inkml:trace>
  <inkml:trace contextRef="#ctx0" brushRef="#br0" timeOffset="6361.7169">8214 967 1003,'0'0'216,"0"0"-107,0 0 9,0 0-64,0 0-19,-40 79 7,27-47-13,1 4-10,3-2-13,1-2-6,4-4-60,4-1-96,0-10-184,4-10-359</inkml:trace>
  <inkml:trace contextRef="#ctx0" brushRef="#br0" timeOffset="6528.2837">8240 959 1147,'0'0'204,"0"0"-156,0 0 102,0 0-107,0 0-43,82-11-17,-28 11-18,1 8-97,-3 0-105,-10-3-141</inkml:trace>
  <inkml:trace contextRef="#ctx0" brushRef="#br0" timeOffset="6678.2036">8207 1119 1081,'0'0'47,"0"0"27,0 0 55,0 0-89,0 0-20,88 21-18,-30-21-2,17 0-187,-7-6-327</inkml:trace>
  <inkml:trace contextRef="#ctx0" brushRef="#br0" timeOffset="7098.2594">8971 960 1169,'0'0'35,"0"0"98,0 0 2,0 0-47,0 0-61,0 0-25,-112 2-1,84 22 1,2 5-2,10 1-5,10 3 0,6-2-4,0-5 7,9-1-21,11-8-9,6-5 1,-1-5 7,4-6-33,-6-1-9,-3 0-1,-8-12 12,1-6 17,1-8 38,5-1 2,1-2 6,2 3 12,-5 7 24,-4 9 5,-7 7 11,1 3 9,-1 0-32,1 13-3,3 6 29,-4 6-39,1 0 0,-7 0-23,2-1-1,2-2-46,2-6-90,3-6-103,2-10-286</inkml:trace>
  <inkml:trace contextRef="#ctx0" brushRef="#br0" timeOffset="7278.4252">9466 894 1007,'0'0'243,"0"0"-75,0 0 16,0 0-135,0 0-49,0 0 22,-25 79 16,10-37-13,4-5-22,3-1-6,6-8-65,2-6-117,0-9-144,0-13-309</inkml:trace>
  <inkml:trace contextRef="#ctx0" brushRef="#br0" timeOffset="7561.2856">9454 1040 941,'0'0'359,"0"0"-258,0 0 57,0 0-52,0 0-98,0 0-8,112-39-20,-71 28-55,4-1-34,-6-4-31,-9-4-43,-13-1 112,-4-6 71,-10 0 1,-3 5 80,0 2 100,0 9-30,0 5-11,0 5-33,0 1-54,-3 12-53,-10 15 5,2 13 4,-2 4 9,-3 2-11,3 1-7,0-4-5,1-2-77,0-8-145,9-13-206</inkml:trace>
  <inkml:trace contextRef="#ctx0" brushRef="#br0" timeOffset="11110.9314">6550 2234 865,'0'0'81,"0"0"-69,0 0 90,0 0 23,0 0-38,0 0-12,0 0-22,-9-43-31,-16 43-19,-5 0-2,-3 11 3,11 5-1,2 1-2,10 3-1,7 10-3,3 11-10,0 8 13,6 10 0,11 5 0,0-3 0,-5-6 2,-7-11-1,-5-8-1,0-9 1,0-10 0,-2-8 2,-1-4 0,-1-5-3,4 0 12,0 0-1,0-8 6,0-1-15,4 4 2,-4 4-4,0 1 5,0 0-5,0 0-3,0 23-17,0 11 20,0 10-3,-9 4 6,-1 0-4,7-4 2,3-5 0,0-3 1,25-8-2,11-7-42,19-8-86,11-13-37,11-3-598</inkml:trace>
  <inkml:trace contextRef="#ctx0" brushRef="#br0" timeOffset="11608.7736">7937 2520 1450,'0'0'93,"0"0"-25,0 0 101,0 0-83,0 0-40,0 0-14,0-14 5,0 13-8,0 1-4,0-2-13,0 2-12,0 0 0,0 0 0,0 0 0,0 0 0,0 0 0,0 0 0,0 0 0,0 0 0,0 0 0,0 0 0,0 0 0,0 0 0,0 0 0,0 0 0,0 0 0,0 0 0,0 0 0,0 0 0,0 0 0,0 0 0,0 0 0,1 0 0,-1 0 0,0 0 0,0 3 0,0 5 0,0 8 0,-1 10 0,-11 10 0,-7 6 0,-2-2 0,-4-1 0,5 0 0,-2-2-30,2-1-24,7-4-39,4-6-77,9-11-107,3-15-200</inkml:trace>
  <inkml:trace contextRef="#ctx0" brushRef="#br0" timeOffset="11817.0016">7896 2602 1066,'0'0'122,"0"0"-60,22-88 102,8 64-91,3 7-33,11 8-1,-5 4 15,-3 5-22,-4 10-9,-3 19-23,-11 7 0,-3 6 0,-6-1-3,-2 0-2,-5-5-67,0-3-65,-2-5-112,0-12-223</inkml:trace>
  <inkml:trace contextRef="#ctx0" brushRef="#br0" timeOffset="11965.8639">7928 2780 1278,'0'0'70,"0"0"13,0 0-8,0 0-70,107-18 0,-30 8-5,9 2-71,-5-1-185,-17-5-278</inkml:trace>
  <inkml:trace contextRef="#ctx0" brushRef="#br0" timeOffset="12152.2352">8525 2544 767,'0'0'627,"0"0"-600,0 0 140,0 0-82,0 0-85,0 0-23,-9 41 23,9 1 1,3 4-1,3-5 0,-3 0-43,5-3-110,0-12-131,3-9-239</inkml:trace>
  <inkml:trace contextRef="#ctx0" brushRef="#br0" timeOffset="12519.5346">8528 2549 866,'0'0'325,"0"0"-287,0 0 98,0 0-84,55-80-45,-15 75-5,-1 5 5,-3 0-7,-11 3-4,-4 11-2,-12 6-7,-7 2 3,-2 2-1,-2 2-6,-14-1 5,0-4 5,5-5 2,8 0 4,3-4-3,3 2-7,17 1 8,9-1 3,-3 1 1,1-1 2,-5 0-2,-9-1 20,-5-4 5,-4 2 7,-4 1 17,-4-1-11,-20 3 18,-9-1-17,-3-3-19,0 0-21,4-6-18,9-4-115,14-9-101,9-19-320</inkml:trace>
  <inkml:trace contextRef="#ctx0" brushRef="#br0" timeOffset="12712.3308">9182 2576 1385,'0'0'60,"0"0"2,0 0-7,91-5-28,-29 10 9,2 4-7,12-4-15,1-2-9,1-3-5,-6 0-10,-17 0-97,-20-9-89,-12-11-171,-20-9-252</inkml:trace>
  <inkml:trace contextRef="#ctx0" brushRef="#br0" timeOffset="12926.3396">9668 2396 1059,'0'0'72,"0"0"65,0 0-32,0 0-84,0 0-12,0 0 41,83 35 10,-48-15-2,0 1-1,-8 0-18,-9-1-6,-5 1-2,-10 0 4,-3 6-11,-11 3-15,-23 2 2,-17 4 1,-5 0-12,-6 0-21,8-3-109,15-3-93,15-12-216</inkml:trace>
  <inkml:trace contextRef="#ctx0" brushRef="#br0" timeOffset="13217.3382">10819 2377 994,'0'0'236,"0"0"-211,0 0 161,0 0-43,0 0-42,0 0-52,-77-58-28,4 80-21,-8 9 4,10 6 1,21 4 6,20 4 3,19-1-8,11-2 4,8-6-10,28-7 2,17-5-2,18-10 0,7-10-12,9-4-88,-3 0-145,-2-3-292</inkml:trace>
  <inkml:trace contextRef="#ctx0" brushRef="#br0" timeOffset="13368.1895">11390 2680 1272,'0'0'244,"0"0"-138,0 0 50,0 0-102,0 0-53,-49 84 5,22-40-6,2 1-34,-2-1-168,3-10-245</inkml:trace>
  <inkml:trace contextRef="#ctx0" brushRef="#br0" timeOffset="13938.2106">12280 2300 949,'0'0'125,"0"0"-74,0 0 127,0 0-27,0 0-53,0 0-46,-17-4-26,-8 4-7,-15 0-12,-7 6-6,-10 19 10,3 3 13,11 6 11,15 3-19,10 4-8,18 1-6,4 0-2,32-5 0,24-6-6,20-12-36,24-9-46,20-10-99,12-2-112,1-27-725</inkml:trace>
  <inkml:trace contextRef="#ctx0" brushRef="#br0" timeOffset="14102.8175">12949 2383 1251,'0'0'291,"0"0"-254,0 0 99,0 0-71,0 0-62,137-28 6,-56 28-1,2 0-6,2 0-2,-3 0-62,-4-2-102,-11-7-122,-20-5-301</inkml:trace>
  <inkml:trace contextRef="#ctx0" brushRef="#br0" timeOffset="14335.9995">13459 2207 1138,'0'0'92,"0"0"76,0 0-11,0 0-110,0 0-47,0 0 0,23 23 0,13-1 18,3-1-6,-1-1 8,-8-3 0,-14-3-20,-10-2 10,-6 5-4,-13 3-3,-23 4 24,-12 2-8,-4 3-19,7-3-12,4-3-95,24-10-95,17-13-289</inkml:trace>
  <inkml:trace contextRef="#ctx0" brushRef="#br0" timeOffset="14779.1817">14105 2126 1416,'0'0'98,"0"0"-91,95-39 77,-50 39-32,0 7-33,1 14-10,-4 6-9,-9 2-2,-11 2 2,-12 1-5,-10-2-10,0-4 8,-19-2 7,-13-4 4,1-5-4,0-4-2,7-5-10,4-6-28,9 0 8,0-10 16,-4-12-8,-5-4 9,-6 3 8,-4 4 3,-2 10 3,-7 9 1,-2 0-4,0 19 2,8 3-2,10 1 4,14-3-9,9-3 2,4-5-10,22-6 5,15-6 12,8 0 17,2-16-5,-5-8 30,-9 1 8,-7-7 9,-15 1-16,-3 0-26,-3 8-17,-6 8-8,-3 9-67,0 4-75,3 0-315</inkml:trace>
  <inkml:trace contextRef="#ctx0" brushRef="#br0" timeOffset="14980.6781">15029 2348 1039,'0'0'638,"0"0"-616,0 0 44,0 0-6,0 0-60,-41 75 0,12-23-3,0-1-12,-1-6-100,-6-2-90,-5-11-203,-1-7-482</inkml:trace>
  <inkml:trace contextRef="#ctx0" brushRef="#br0" timeOffset="16148.9712">16028 2159 1112,'0'0'91,"0"0"68,0 0 13,0 0-82,0 0-73,0 0-17,-16 26-4,-7 14 4,-4 4 18,2-5-4,6-6-12,9-7-2,3-7-2,7-8-2,0-6-5,0-5-20,0 0 14,0-16 15,10-15 0,9-16 0,7-10 0,4-9 2,-1 2 3,1 10 12,-2 13 10,-5 16 8,-7 11-11,1 11-3,-3 3-21,11 11 0,-2 19-3,3 8-6,-4 11 8,-2 1 0,-6-2-19,-3-3-67,-5-7-73,-3-7-171,-3-12-256</inkml:trace>
  <inkml:trace contextRef="#ctx0" brushRef="#br0" timeOffset="16293.3012">16009 2298 132,'0'0'1272,"0"0"-1243,0 0 44,0 0-67,0 0-6,120-10-6,-35 10-117,9 0-186,0-5-269</inkml:trace>
  <inkml:trace contextRef="#ctx0" brushRef="#br0" timeOffset="16458.5273">16685 2166 1390,'0'0'76,"0"0"18,0 0 7,0 0-83,84-7-14,-13 7 0,13 5-4,1 1-18,0-2-127,-8-4-120,-12 0-121</inkml:trace>
  <inkml:trace contextRef="#ctx0" brushRef="#br0" timeOffset="16689.8785">17058 2082 1213,'0'0'196,"0"0"-139,0 0 80,0 0-136,0 0 3,0 0-4,71 33 10,-23-13 20,2 4-12,-19-4-1,-11-3-16,-15 0-1,-5 0 0,-16 5 2,-21 2 15,-16 2-8,-3 4-9,2-2-53,12 1-79,20-12-132,22-10-332</inkml:trace>
  <inkml:trace contextRef="#ctx0" brushRef="#br0" timeOffset="16951.6509">17785 2001 903,'0'0'526,"0"0"-496,0 0 132,0 0-117,0 0-37,0 0-8,-27 86 37,6-42-22,-3-3 3,6-3-10,11-7-5,2-6 3,5-8-6,0-2 1,19-3 0,16-6 1,10-5-4,13-1-7,6-1-46,2-14-66,-1-5-117,-16-2-160,-19-3-351</inkml:trace>
  <inkml:trace contextRef="#ctx0" brushRef="#br0" timeOffset="17102.4014">17860 2121 1332,'0'0'68,"0"0"72,0 0-85,0 0-55,0 0-14,80 0 10,-28 0-64,-3 0-121,-4-2-225</inkml:trace>
  <inkml:trace contextRef="#ctx0" brushRef="#br0" timeOffset="17251.4272">17699 1927 1481,'0'0'93,"0"0"3,0 0 17,0 0-97,139-24-16,-45 24-5,9 11-92,-3 9-127,-6 0-285</inkml:trace>
  <inkml:trace contextRef="#ctx0" brushRef="#br0" timeOffset="17403.2546">18672 2174 1463,'0'0'73,"0"0"46,-72 80 25,44-40-95,1 5-35,5 3-14,-1 3-44,-3-1-107,-10-11-193,-10-7-521</inkml:trace>
  <inkml:trace contextRef="#ctx0" brushRef="#br0" timeOffset="17979.5292">19740 1783 1001,'0'0'212,"0"0"-160,0 0 136,0 0-36,0 0-87,0 0-65,-19 11-3,-11 28 3,-8 9 18,-1-2-3,7-7-12,6-8 12,10-8-10,12-6-5,4-3-1,0-2-3,23-3 2,15-3 1,15-6-3,11 0-10,8-6-36,0-15-80,-14 1-116,-18-5-181</inkml:trace>
  <inkml:trace contextRef="#ctx0" brushRef="#br0" timeOffset="18138.4525">19731 1927 1222,'0'0'41,"0"0"22,0 0-19,0 0-32,0 0-10,130 9-2,-78-9-112,-7 0-170,-11-16-357</inkml:trace>
  <inkml:trace contextRef="#ctx0" brushRef="#br0" timeOffset="18295.8911">19582 1712 1251,'0'0'114,"0"0"-11,0 0-3,0 0-72,104-15-5,-14 15-16,8 0-7,5 0-81,-6 8-158,-12 3-225</inkml:trace>
  <inkml:trace contextRef="#ctx0" brushRef="#br0" timeOffset="18461.3225">20405 1889 1328,'0'0'133,"0"0"-27,0 0-15,111-15-73,-31 8-17,13 4-1,4 0-5,-3-1-68,-9-1-173,-24-7-310</inkml:trace>
  <inkml:trace contextRef="#ctx0" brushRef="#br0" timeOffset="18707.5502">20708 1709 1294,'0'0'96,"0"0"-50,0 0 5,0 0-51,113 24 20,-37-4 0,1 4-8,-8-4 11,-16 1 9,-18-6-1,-18-4 7,-14 0-17,-3-2-6,-11 7 15,-23 5 25,-15 5-34,-9 1-7,1 2-14,11-3-32,14-1-114,21-5-81,11-11-277</inkml:trace>
  <inkml:trace contextRef="#ctx0" brushRef="#br0" timeOffset="18926.6219">21570 1656 1488,'0'0'87,"0"0"64,0 0-27,0 0-124,0 0-14,0 0 14,-43 115 18,26-60-15,1-1 4,-2-6-7,3-3 0,5-11-40,7-7-79,3-10-71,9-11-114,18-6-245</inkml:trace>
  <inkml:trace contextRef="#ctx0" brushRef="#br0" timeOffset="19090.8789">21542 1617 1353,'0'0'59,"0"0"57,0 0 5,0 0-121,97-33 5,-35 30-10,7 3 2,-3 0-14,4 3-77,-10 11-99,-16-4-171</inkml:trace>
  <inkml:trace contextRef="#ctx0" brushRef="#br0" timeOffset="19232.6154">21634 1892 1052,'0'0'212,"0"0"-209,0 0 8,0 0-7,130 13-4,-24-13-70,10-2-349,0-7-362</inkml:trace>
  <inkml:trace contextRef="#ctx0" brushRef="#br0" timeOffset="19359.4539">22453 1886 1116,'0'0'326,"0"0"-239,0 0 56,-82 58-50,40-21-58,0 5-22,1 5-13,-1 1-38,-4-3-141,-7-9-272</inkml:trace>
  <inkml:trace contextRef="#ctx0" brushRef="#br0" timeOffset="20035.458">13802 3559 1075,'0'0'108,"0"0"76,0 0 19,0 0-66,0 0-53,0 0-40,0 0-14,-31-66-23,31 73-7,0 23-19,0 13 12,-7 12 7,3 5 0,-2-5-1,0-5-27,6-5-93,0-8-80,0-10-139,0-16-260</inkml:trace>
  <inkml:trace contextRef="#ctx0" brushRef="#br0" timeOffset="20381.8365">13736 3584 1167,'0'0'97,"0"0"94,-2-84-58,28 65-97,11 2-36,11 9 0,0 5-1,-6 3-5,-13 6-6,-11 16-23,-16 4-4,-2 7 17,-20 2 6,-5-1-12,0-8 3,8-2 1,14-4-2,3-3 2,20 0 0,11-3 3,14 1 7,2 0 6,1-1 8,-11-2 1,-11 1 0,-14-4 26,-9 2 5,-3-2 3,-3 1 24,-22 5 10,-11 1-9,-10 1-30,-2-1-23,5-6-7,11-3-96,22-7-128,10-7-221</inkml:trace>
  <inkml:trace contextRef="#ctx0" brushRef="#br0" timeOffset="20562.2752">14442 3702 1337,'0'0'125,"0"0"-96,83-14 87,-34 14-54,4 0-26,14 0-12,3 5-17,4 2-1,2 0-6,-11-4-47,-16-3-109,-16 0-192,-23 0-453</inkml:trace>
  <inkml:trace contextRef="#ctx0" brushRef="#br0" timeOffset="20777.7505">14944 3550 73,'0'0'1188,"0"0"-1114,0 0 63,0 0-98,0 0-22,0 0-15,55 48 34,-16-20-2,-3 1-1,-7-3 0,-13-2-4,-13-2-15,-3 5-2,-16 2 8,-21 2 2,-8 1-22,0 0-2,3-4-111,14-1-75,22-18-230</inkml:trace>
  <inkml:trace contextRef="#ctx0" brushRef="#br0" timeOffset="21154.957">15610 3451 1340,'0'0'27,"0"0"70,0 0 56,0 0-112,0 0-41,0 0 0,-103 52 8,79-7-5,4 3 5,11 1-6,8-4 0,1-8-3,8-5 1,21-8-10,9-11-21,4-9-13,-2-4 1,-6-3 17,-3-14 18,-2-7 8,-6-5 0,9-2 1,-3-5 1,4 5 0,-1 7 5,-7 8 3,-8 14 9,-7 2 3,-6 8-1,-4 18-3,0 10 5,-8 8-8,-12 0-15,1-1-78,11-7-106,8-11-295</inkml:trace>
  <inkml:trace contextRef="#ctx0" brushRef="#br0" timeOffset="21289.5382">16223 3788 1365,'0'0'177,"0"0"-39,0 0-106,0 0-22,0 0-20,-24 107-1,12-67-154,-2-5-205</inkml:trace>
  <inkml:trace contextRef="#ctx0" brushRef="#br0" timeOffset="22032.3558">17171 3380 745,'0'0'128,"0"0"-65,0 0 144,0 0-38,0 0-52,0 0-38,6-55-19,-13 55-20,-16 0-31,-9 13-9,-10 13-4,4 8 4,10 4-2,12 4 0,14 2-5,2 0 5,14-4-3,8-8-11,10-8-17,8-12-3,2-10 20,0-2 3,-9-5-3,-7-14 16,-5-5 1,-6-2 0,-5-1 3,1-2 3,-1 12 13,-3 2 11,3 10-7,-1 3-23,4 2-1,2 3-3,2 16 3,-3 11 2,-5 6 1,-6 7-3,-3 0-1,0-3-10,0-6-98,3-9-166,8-14-205</inkml:trace>
  <inkml:trace contextRef="#ctx0" brushRef="#br0" timeOffset="22204.3177">17782 3542 1365,'0'0'51,"0"0"-25,104-11 43,-37 11-26,13 0-28,8-1-12,8-2-3,-8-2-48,-11-3-179,-27-3-323</inkml:trace>
  <inkml:trace contextRef="#ctx0" brushRef="#br0" timeOffset="22443.9697">18260 3360 1148,'0'0'140,"0"0"-33,0 0-4,0 0-92,0 0-5,0 0 22,120 53 13,-68-29-17,-7 1 0,-11-2-4,-12-2-1,-11-1-1,-11-1 16,0 3-21,-24 6 14,-16 2-9,-8 2-18,-2-1-2,9-2-91,14-4-75,17-11-148,10-14-377</inkml:trace>
  <inkml:trace contextRef="#ctx0" brushRef="#br0" timeOffset="22646.5014">18955 3331 1455,'0'0'87,"0"0"4,0 0 59,0 0-143,0 0-2,0 0-5,-6 111 34,-2-58-20,1-2-8,0 1-6,2-5-21,4-7-90,1-12-96,0-14-151,10-14-464</inkml:trace>
  <inkml:trace contextRef="#ctx0" brushRef="#br0" timeOffset="22787.917">18975 3488 1347,'0'0'79,"0"0"-39,0 0-11,0 0-21,115-1-8,-65 1-40,-1 0-132,-10-3-130,-7-11-105</inkml:trace>
  <inkml:trace contextRef="#ctx0" brushRef="#br0" timeOffset="22947.1754">19289 3352 981,'0'0'185,"0"0"69,0 0-63,0 0-88,0 0-76,0 0-27,-33 44 0,20 5 28,5 6-22,4 5-6,1 1-12,3-2-113,0-12-64,0-12-270</inkml:trace>
  <inkml:trace contextRef="#ctx0" brushRef="#br0" timeOffset="23469.4082">20168 2985 1215,'0'0'26,"0"0"21,0 0 60,105-39-83,-64 39-21,-2 4 1,-6 10-1,-6 2 1,-17 4-4,-10 5-1,0 7 1,-24 7 16,-7 6 20,3 6-7,10-1-15,10 2 6,8-8-20,5-7-2,11-6-19,11-12-18,3-7 8,1-10 31,-4-2 7,-3-8 2,-8-6 46,-6 2 24,-3 5 7,-7 3-4,0 4-27,0 0-31,0 0-24,0 16-11,0 16 11,-8 9 12,-1 10 0,3 3-5,2 3 1,-1-1-2,0-2-2,0-4 1,-2-2 3,-3-2-3,-2-7-1,-7-2-1,-9-4-3,-11-6-14,-10-3-72,-2-13-159,10-11-279</inkml:trace>
  <inkml:trace contextRef="#ctx0" brushRef="#br0" timeOffset="23614.1274">20513 4150 674,'0'0'1044,"0"0"-999,0 0 61,0 0-30,0 0-76,0 0-13,3-4-95,-3-12-345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8AD65-CB36-46D4-A570-1407077E33D2}" type="datetimeFigureOut">
              <a:rPr lang="en-US" smtClean="0"/>
              <a:t>10/26/2021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99498D-F642-4819-B598-8BF7BC162D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8277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C8AD65-CB36-46D4-A570-1407077E33D2}" type="datetimeFigureOut">
              <a:rPr lang="en-US" smtClean="0"/>
              <a:t>10/26/2021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99498D-F642-4819-B598-8BF7BC162D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5431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customXml" Target="../ink/ink7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Normalization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1922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9990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7271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7903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4039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9498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7793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0672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6136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230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13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748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101520" y="271080"/>
              <a:ext cx="8908920" cy="610956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8920" y="258480"/>
                <a:ext cx="8937000" cy="6128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69336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74880" y="144360"/>
              <a:ext cx="8927280" cy="480168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9480" y="131760"/>
                <a:ext cx="8942040" cy="4824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38956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125280" y="270360"/>
              <a:ext cx="8714160" cy="634896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1240" y="255600"/>
                <a:ext cx="8736480" cy="6368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71475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113400" y="147600"/>
              <a:ext cx="8925120" cy="666792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0080" y="135000"/>
                <a:ext cx="8953560" cy="6690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22545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113400" y="32400"/>
              <a:ext cx="9004680" cy="677304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1520" y="20160"/>
                <a:ext cx="9030600" cy="6797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41576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159120" y="84240"/>
              <a:ext cx="8575560" cy="628344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6520" y="72000"/>
                <a:ext cx="8602920" cy="6305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76423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159120" y="290520"/>
              <a:ext cx="7924320" cy="120384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6880" y="275760"/>
                <a:ext cx="7950600" cy="1234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27944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11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192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939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3721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623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1351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9865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6726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5212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0184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79</TotalTime>
  <Words>1</Words>
  <Application>Microsoft Office PowerPoint</Application>
  <PresentationFormat>On-screen Show (4:3)</PresentationFormat>
  <Paragraphs>1</Paragraphs>
  <Slides>29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0" baseType="lpstr">
      <vt:lpstr>Office Theme</vt:lpstr>
      <vt:lpstr>Normalization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Normalization</dc:title>
  <dc:creator>iiits</dc:creator>
  <cp:lastModifiedBy>iiits</cp:lastModifiedBy>
  <cp:revision>5</cp:revision>
  <dcterms:created xsi:type="dcterms:W3CDTF">2021-10-22T09:48:42Z</dcterms:created>
  <dcterms:modified xsi:type="dcterms:W3CDTF">2021-10-26T05:56:13Z</dcterms:modified>
</cp:coreProperties>
</file>